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Lst>
  <p:sldSz cy="5143500" cx="9144000"/>
  <p:notesSz cx="6858000" cy="9144000"/>
  <p:embeddedFontLst>
    <p:embeddedFont>
      <p:font typeface="Roboto"/>
      <p:regular r:id="rId46"/>
      <p:bold r:id="rId47"/>
      <p:italic r:id="rId48"/>
      <p:boldItalic r:id="rId49"/>
    </p:embeddedFont>
    <p:embeddedFont>
      <p:font typeface="Arimo"/>
      <p:regular r:id="rId50"/>
      <p:bold r:id="rId51"/>
      <p:italic r:id="rId52"/>
      <p:boldItalic r:id="rId53"/>
    </p:embeddedFont>
    <p:embeddedFont>
      <p:font typeface="Lato"/>
      <p:regular r:id="rId54"/>
      <p:bold r:id="rId55"/>
      <p:italic r:id="rId56"/>
      <p:boldItalic r:id="rId57"/>
    </p:embeddedFont>
    <p:embeddedFont>
      <p:font typeface="Lato Black"/>
      <p:bold r:id="rId58"/>
      <p:boldItalic r:id="rId59"/>
    </p:embeddedFont>
    <p:embeddedFont>
      <p:font typeface="Helvetica Neue"/>
      <p:regular r:id="rId60"/>
      <p:bold r:id="rId61"/>
      <p:italic r:id="rId62"/>
      <p:boldItalic r:id="rId63"/>
    </p:embeddedFont>
    <p:embeddedFont>
      <p:font typeface="Open Sans"/>
      <p:regular r:id="rId64"/>
      <p:bold r:id="rId65"/>
      <p:italic r:id="rId66"/>
      <p:boldItalic r:id="rId6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68" roundtripDataSignature="AMtx7mjDz1KWMu0eNzLXDOLpsz/KfzbbL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font" Target="fonts/Roboto-regular.fntdata"/><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Roboto-italic.fntdata"/><Relationship Id="rId47" Type="http://schemas.openxmlformats.org/officeDocument/2006/relationships/font" Target="fonts/Roboto-bold.fntdata"/><Relationship Id="rId49" Type="http://schemas.openxmlformats.org/officeDocument/2006/relationships/font" Target="fonts/Roboto-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HelveticaNeue-italic.fntdata"/><Relationship Id="rId61" Type="http://schemas.openxmlformats.org/officeDocument/2006/relationships/font" Target="fonts/HelveticaNeue-bold.fntdata"/><Relationship Id="rId20" Type="http://schemas.openxmlformats.org/officeDocument/2006/relationships/slide" Target="slides/slide14.xml"/><Relationship Id="rId64" Type="http://schemas.openxmlformats.org/officeDocument/2006/relationships/font" Target="fonts/OpenSans-regular.fntdata"/><Relationship Id="rId63" Type="http://schemas.openxmlformats.org/officeDocument/2006/relationships/font" Target="fonts/HelveticaNeue-boldItalic.fntdata"/><Relationship Id="rId22" Type="http://schemas.openxmlformats.org/officeDocument/2006/relationships/slide" Target="slides/slide16.xml"/><Relationship Id="rId66" Type="http://schemas.openxmlformats.org/officeDocument/2006/relationships/font" Target="fonts/OpenSans-italic.fntdata"/><Relationship Id="rId21" Type="http://schemas.openxmlformats.org/officeDocument/2006/relationships/slide" Target="slides/slide15.xml"/><Relationship Id="rId65" Type="http://schemas.openxmlformats.org/officeDocument/2006/relationships/font" Target="fonts/OpenSans-bold.fntdata"/><Relationship Id="rId24" Type="http://schemas.openxmlformats.org/officeDocument/2006/relationships/slide" Target="slides/slide18.xml"/><Relationship Id="rId68" Type="http://customschemas.google.com/relationships/presentationmetadata" Target="metadata"/><Relationship Id="rId23" Type="http://schemas.openxmlformats.org/officeDocument/2006/relationships/slide" Target="slides/slide17.xml"/><Relationship Id="rId67" Type="http://schemas.openxmlformats.org/officeDocument/2006/relationships/font" Target="fonts/OpenSans-boldItalic.fntdata"/><Relationship Id="rId60" Type="http://schemas.openxmlformats.org/officeDocument/2006/relationships/font" Target="fonts/HelveticaNeue-regular.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Arimo-bold.fntdata"/><Relationship Id="rId50" Type="http://schemas.openxmlformats.org/officeDocument/2006/relationships/font" Target="fonts/Arimo-regular.fntdata"/><Relationship Id="rId53" Type="http://schemas.openxmlformats.org/officeDocument/2006/relationships/font" Target="fonts/Arimo-boldItalic.fntdata"/><Relationship Id="rId52" Type="http://schemas.openxmlformats.org/officeDocument/2006/relationships/font" Target="fonts/Arimo-italic.fntdata"/><Relationship Id="rId11" Type="http://schemas.openxmlformats.org/officeDocument/2006/relationships/slide" Target="slides/slide5.xml"/><Relationship Id="rId55" Type="http://schemas.openxmlformats.org/officeDocument/2006/relationships/font" Target="fonts/Lato-bold.fntdata"/><Relationship Id="rId10" Type="http://schemas.openxmlformats.org/officeDocument/2006/relationships/slide" Target="slides/slide4.xml"/><Relationship Id="rId54" Type="http://schemas.openxmlformats.org/officeDocument/2006/relationships/font" Target="fonts/Lato-regular.fntdata"/><Relationship Id="rId13" Type="http://schemas.openxmlformats.org/officeDocument/2006/relationships/slide" Target="slides/slide7.xml"/><Relationship Id="rId57" Type="http://schemas.openxmlformats.org/officeDocument/2006/relationships/font" Target="fonts/Lato-boldItalic.fntdata"/><Relationship Id="rId12" Type="http://schemas.openxmlformats.org/officeDocument/2006/relationships/slide" Target="slides/slide6.xml"/><Relationship Id="rId56" Type="http://schemas.openxmlformats.org/officeDocument/2006/relationships/font" Target="fonts/Lato-italic.fntdata"/><Relationship Id="rId15" Type="http://schemas.openxmlformats.org/officeDocument/2006/relationships/slide" Target="slides/slide9.xml"/><Relationship Id="rId59" Type="http://schemas.openxmlformats.org/officeDocument/2006/relationships/font" Target="fonts/LatoBlack-boldItalic.fntdata"/><Relationship Id="rId14" Type="http://schemas.openxmlformats.org/officeDocument/2006/relationships/slide" Target="slides/slide8.xml"/><Relationship Id="rId58" Type="http://schemas.openxmlformats.org/officeDocument/2006/relationships/font" Target="fonts/LatoBlack-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udlguidelines.cast.org/"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84" name="Google Shape;284;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4" name="Google Shape;354;p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Arimo"/>
                <a:ea typeface="Arimo"/>
                <a:cs typeface="Arimo"/>
                <a:sym typeface="Arimo"/>
              </a:rPr>
              <a:t>Photo credit: </a:t>
            </a:r>
            <a:r>
              <a:rPr b="0" i="0" lang="en-US" sz="1200" u="none" cap="none" strike="noStrike">
                <a:solidFill>
                  <a:schemeClr val="dk1"/>
                </a:solidFill>
                <a:latin typeface="Calibri"/>
                <a:ea typeface="Calibri"/>
                <a:cs typeface="Calibri"/>
                <a:sym typeface="Calibri"/>
              </a:rPr>
              <a:t>Credit: Jenny Downing on Flickr/CC BY 2.0</a:t>
            </a:r>
            <a:endParaRPr b="0" i="0" sz="1200" u="none" cap="none" strike="noStrike">
              <a:solidFill>
                <a:schemeClr val="dk1"/>
              </a:solidFill>
              <a:latin typeface="Arimo"/>
              <a:ea typeface="Arimo"/>
              <a:cs typeface="Arimo"/>
              <a:sym typeface="Arimo"/>
            </a:endParaRPr>
          </a:p>
        </p:txBody>
      </p:sp>
      <p:sp>
        <p:nvSpPr>
          <p:cNvPr id="355" name="Google Shape;355;p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4" name="Google Shape;364;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US"/>
              <a:t>See https://www.youtube.com/watch?v=JPMQqlPKp-g</a:t>
            </a:r>
            <a:endParaRPr/>
          </a:p>
        </p:txBody>
      </p:sp>
      <p:sp>
        <p:nvSpPr>
          <p:cNvPr id="365" name="Google Shape;365;p4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4" name="Google Shape;374;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US"/>
              <a:t>See https://www.youtube.com/watch?v=JPMQqlPKp-g</a:t>
            </a:r>
            <a:endParaRPr/>
          </a:p>
        </p:txBody>
      </p:sp>
      <p:sp>
        <p:nvSpPr>
          <p:cNvPr id="375" name="Google Shape;375;p4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84" name="Google Shape;384;p4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93" name="Google Shape;393;p4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0" name="Google Shape;400;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US"/>
              <a:t>Source: https://pixabay.com/vectors/view-cell-information-close-48543/</a:t>
            </a:r>
            <a:endParaRPr/>
          </a:p>
          <a:p>
            <a:pPr indent="-317500" lvl="0" marL="457200" rtl="0" algn="l">
              <a:lnSpc>
                <a:spcPct val="100000"/>
              </a:lnSpc>
              <a:spcBef>
                <a:spcPts val="0"/>
              </a:spcBef>
              <a:spcAft>
                <a:spcPts val="0"/>
              </a:spcAft>
              <a:buSzPts val="1400"/>
              <a:buChar char="●"/>
            </a:pPr>
            <a:r>
              <a:rPr lang="en-US"/>
              <a:t>License: https://pixabay.com/service/license/</a:t>
            </a:r>
            <a:endParaRPr/>
          </a:p>
        </p:txBody>
      </p:sp>
      <p:sp>
        <p:nvSpPr>
          <p:cNvPr id="401" name="Google Shape;401;p3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09" name="Google Shape;409;p2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c1bfff0083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c1bfff0083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5" name="Google Shape;425;p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426" name="Google Shape;426;p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7" name="Google Shape;437;p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438" name="Google Shape;438;p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9" name="Google Shape;28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c1bfff0083_0_6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9" name="Google Shape;449;gc1bfff0083_0_6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US" sz="1100" u="none" cap="none" strike="noStrike">
                <a:solidFill>
                  <a:srgbClr val="000000"/>
                </a:solidFill>
                <a:latin typeface="Arial"/>
                <a:ea typeface="Arial"/>
                <a:cs typeface="Arial"/>
                <a:sym typeface="Arial"/>
              </a:rPr>
              <a:t>An infographic about Americans with disabilities. On the left, there is a large circle with an illustration of a person dressed in green in a wheelchair. On the right, there is a smaller circle with an illustration of a person dressed in blue holding a wrench in a wheelchair. </a:t>
            </a:r>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US" sz="1100" u="none" cap="none" strike="noStrike">
                <a:solidFill>
                  <a:srgbClr val="000000"/>
                </a:solidFill>
                <a:latin typeface="Arial"/>
                <a:ea typeface="Arial"/>
                <a:cs typeface="Arial"/>
                <a:sym typeface="Arial"/>
              </a:rPr>
              <a:t>Twenty seven million, three hundred and eighty three thousand Americans have a disability. However, only five million seven hundred and twenty two thousand are in the labor force.</a:t>
            </a:r>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7" name="Google Shape;457;p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Arimo"/>
                <a:ea typeface="Arimo"/>
                <a:cs typeface="Arimo"/>
                <a:sym typeface="Arimo"/>
              </a:rPr>
              <a:t>Photo credit: </a:t>
            </a:r>
            <a:r>
              <a:rPr b="0" i="0" lang="en-US" sz="1200" u="none" cap="none" strike="noStrike">
                <a:solidFill>
                  <a:schemeClr val="dk1"/>
                </a:solidFill>
                <a:latin typeface="Calibri"/>
                <a:ea typeface="Calibri"/>
                <a:cs typeface="Calibri"/>
                <a:sym typeface="Calibri"/>
              </a:rPr>
              <a:t>Credit: Jenny Downing on Flickr/CC BY 2.0</a:t>
            </a:r>
            <a:endParaRPr b="0" i="0" sz="1200" u="none" cap="none" strike="noStrike">
              <a:solidFill>
                <a:schemeClr val="dk1"/>
              </a:solidFill>
              <a:latin typeface="Arimo"/>
              <a:ea typeface="Arimo"/>
              <a:cs typeface="Arimo"/>
              <a:sym typeface="Arimo"/>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458" name="Google Shape;458;p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67" name="Google Shape;467;p4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74" name="Google Shape;474;p5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82" name="Google Shape;482;p5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c30eb7876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c30eb7876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62f73e2d5b_0_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98" name="Google Shape;498;g62f73e2d5b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62f73e2d5b_0_1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505" name="Google Shape;505;g62f73e2d5b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62f73e2d5b_0_1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512" name="Google Shape;512;g62f73e2d5b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519" name="Google Shape;519;p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7" name="Google Shape;297;p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US"/>
              <a:t>To support the practical implementation of the UDL Principles, CAST developed the UDL Guidelines. Each of the principles has 3 guidelines that are broken down into 3-5 checkpoints</a:t>
            </a:r>
            <a:endParaRPr/>
          </a:p>
          <a:p>
            <a:pPr indent="-317500" lvl="0" marL="457200" rtl="0" algn="l">
              <a:lnSpc>
                <a:spcPct val="100000"/>
              </a:lnSpc>
              <a:spcBef>
                <a:spcPts val="0"/>
              </a:spcBef>
              <a:spcAft>
                <a:spcPts val="0"/>
              </a:spcAft>
              <a:buSzPts val="1400"/>
              <a:buChar char="●"/>
            </a:pPr>
            <a:r>
              <a:rPr lang="en-US" u="sng">
                <a:solidFill>
                  <a:schemeClr val="hlink"/>
                </a:solidFill>
                <a:hlinkClick r:id="rId2"/>
              </a:rPr>
              <a:t>http://udlguidelines.cast.org/</a:t>
            </a:r>
            <a:endParaRPr/>
          </a:p>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5" name="Google Shape;525;p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Arimo"/>
                <a:ea typeface="Arimo"/>
                <a:cs typeface="Arimo"/>
                <a:sym typeface="Arimo"/>
              </a:rPr>
              <a:t>Photo credit: </a:t>
            </a:r>
            <a:r>
              <a:rPr b="0" i="0" lang="en-US" sz="1200" u="none" cap="none" strike="noStrike">
                <a:solidFill>
                  <a:schemeClr val="dk1"/>
                </a:solidFill>
                <a:latin typeface="Calibri"/>
                <a:ea typeface="Calibri"/>
                <a:cs typeface="Calibri"/>
                <a:sym typeface="Calibri"/>
              </a:rPr>
              <a:t>Credit: Jenny Downing on Flickr/CC BY 2.0</a:t>
            </a:r>
            <a:endParaRPr b="0" i="0" sz="1200" u="none" cap="none" strike="noStrike">
              <a:solidFill>
                <a:schemeClr val="dk1"/>
              </a:solidFill>
              <a:latin typeface="Arimo"/>
              <a:ea typeface="Arimo"/>
              <a:cs typeface="Arimo"/>
              <a:sym typeface="Arimo"/>
            </a:endParaRPr>
          </a:p>
        </p:txBody>
      </p:sp>
      <p:sp>
        <p:nvSpPr>
          <p:cNvPr id="526" name="Google Shape;526;p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535" name="Google Shape;535;p6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c30e39a1c9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c30e39a1c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9" name="Google Shape;549;p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550" name="Google Shape;550;p6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9" name="Google Shape;559;p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560" name="Google Shape;560;p6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1" name="Google Shape;571;p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572" name="Google Shape;572;p6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c30e39a1c9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9" name="Google Shape;579;gc30e39a1c9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5" name="Google Shape;585;p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http://aem.cast.org/creating/designing-for-accessibility-pour.html</a:t>
            </a:r>
            <a:endParaRPr b="0" i="0" sz="1200" u="none" cap="none" strike="noStrike">
              <a:solidFill>
                <a:schemeClr val="dk1"/>
              </a:solidFill>
              <a:latin typeface="Calibri"/>
              <a:ea typeface="Calibri"/>
              <a:cs typeface="Calibri"/>
              <a:sym typeface="Calibri"/>
            </a:endParaRPr>
          </a:p>
        </p:txBody>
      </p:sp>
      <p:sp>
        <p:nvSpPr>
          <p:cNvPr id="586" name="Google Shape;586;p6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gbf6912ddef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4" name="Google Shape;594;gbf6912ddef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gc30e39a1c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1" name="Google Shape;601;gc30e39a1c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4" name="Google Shape;304;p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Arial"/>
              <a:buNone/>
            </a:pPr>
            <a:r>
              <a:rPr b="0" i="0" lang="en-US" sz="1200">
                <a:solidFill>
                  <a:schemeClr val="dk1"/>
                </a:solidFill>
                <a:latin typeface="Arial"/>
                <a:ea typeface="Arial"/>
                <a:cs typeface="Arial"/>
                <a:sym typeface="Arial"/>
              </a:rPr>
              <a:t>Image: Attribution 2.0 Generic by </a:t>
            </a:r>
            <a:r>
              <a:rPr b="0" lang="en-US"/>
              <a:t>Sidewalk Sam </a:t>
            </a:r>
            <a:r>
              <a:rPr b="0" i="0" lang="en-US" sz="1200">
                <a:solidFill>
                  <a:schemeClr val="dk1"/>
                </a:solidFill>
                <a:latin typeface="Arial"/>
                <a:ea typeface="Arial"/>
                <a:cs typeface="Arial"/>
                <a:sym typeface="Arial"/>
              </a:rPr>
              <a:t>(CC BY 2.0)</a:t>
            </a:r>
            <a:endParaRPr/>
          </a:p>
          <a:p>
            <a:pPr indent="0" lvl="0" marL="0" marR="0" rtl="0" algn="l">
              <a:lnSpc>
                <a:spcPct val="100000"/>
              </a:lnSpc>
              <a:spcBef>
                <a:spcPts val="0"/>
              </a:spcBef>
              <a:spcAft>
                <a:spcPts val="0"/>
              </a:spcAft>
              <a:buClr>
                <a:schemeClr val="dk1"/>
              </a:buClr>
              <a:buSzPts val="1200"/>
              <a:buFont typeface="Arial"/>
              <a:buNone/>
            </a:pPr>
            <a:r>
              <a:rPr b="0" i="0" lang="en-US" sz="1200">
                <a:solidFill>
                  <a:schemeClr val="dk1"/>
                </a:solidFill>
                <a:latin typeface="Arial"/>
                <a:ea typeface="Arial"/>
                <a:cs typeface="Arial"/>
                <a:sym typeface="Arial"/>
              </a:rPr>
              <a:t>Blackwell, A.G. (2017, Winter). The Curb-Cut Effect. Stanford Social Innovation Review. Retrieved from https://tinyurl.com/y9gcmybg</a:t>
            </a:r>
            <a:endParaRPr b="0"/>
          </a:p>
        </p:txBody>
      </p:sp>
      <p:sp>
        <p:nvSpPr>
          <p:cNvPr id="305" name="Google Shape;305;p7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13" name="Google Shape;313;p6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8" name="Google Shape;31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US" sz="1200">
                <a:solidFill>
                  <a:schemeClr val="dk1"/>
                </a:solidFill>
                <a:latin typeface="Arial"/>
                <a:ea typeface="Arial"/>
                <a:cs typeface="Arial"/>
                <a:sym typeface="Arial"/>
              </a:rPr>
              <a:t>2010 DCL: https://www2.ed.gov/about/offices/list/ocr/letters/colleague-20100629.html</a:t>
            </a:r>
            <a:endParaRPr/>
          </a:p>
        </p:txBody>
      </p:sp>
      <p:sp>
        <p:nvSpPr>
          <p:cNvPr id="319" name="Google Shape;319;p1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6" name="Google Shape;32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
        <p:nvSpPr>
          <p:cNvPr id="327" name="Google Shape;327;p1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5" name="Google Shape;33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
        <p:nvSpPr>
          <p:cNvPr id="336" name="Google Shape;336;p1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mo"/>
                <a:ea typeface="Arimo"/>
                <a:cs typeface="Arimo"/>
                <a:sym typeface="Arimo"/>
              </a:rPr>
              <a:t>Photo credit: </a:t>
            </a:r>
            <a:r>
              <a:rPr b="0" i="0" lang="en-US" sz="1200" u="none" cap="none" strike="noStrike">
                <a:solidFill>
                  <a:schemeClr val="dk1"/>
                </a:solidFill>
                <a:latin typeface="Calibri"/>
                <a:ea typeface="Calibri"/>
                <a:cs typeface="Calibri"/>
                <a:sym typeface="Calibri"/>
              </a:rPr>
              <a:t>Credit: Jenny Downing on Flickr/CC BY 2.0</a:t>
            </a:r>
            <a:endParaRPr b="0" i="0" sz="1200" u="none" cap="none" strike="noStrike">
              <a:solidFill>
                <a:schemeClr val="dk1"/>
              </a:solidFill>
              <a:latin typeface="Arimo"/>
              <a:ea typeface="Arimo"/>
              <a:cs typeface="Arimo"/>
              <a:sym typeface="Arimo"/>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mo"/>
                <a:ea typeface="Arimo"/>
                <a:cs typeface="Arimo"/>
                <a:sym typeface="Arimo"/>
              </a:rPr>
              <a:t>  </a:t>
            </a:r>
            <a:r>
              <a:rPr b="0" i="0" lang="en-US" sz="1200" u="none" cap="none" strike="noStrike">
                <a:solidFill>
                  <a:schemeClr val="dk1"/>
                </a:solidFill>
                <a:latin typeface="Calibri"/>
                <a:ea typeface="Calibri"/>
                <a:cs typeface="Calibri"/>
                <a:sym typeface="Calibri"/>
              </a:rPr>
              <a:t>Perceivable: Information and user components must be presentable to users in ways they can perceive. This means that information must be able to be perceived by everyone.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mo"/>
                <a:ea typeface="Arimo"/>
                <a:cs typeface="Arimo"/>
                <a:sym typeface="Arimo"/>
              </a:rPr>
              <a:t>  </a:t>
            </a:r>
            <a:r>
              <a:rPr b="0" i="0" lang="en-US" sz="1200" u="none" cap="none" strike="noStrike">
                <a:solidFill>
                  <a:schemeClr val="dk1"/>
                </a:solidFill>
                <a:latin typeface="Calibri"/>
                <a:ea typeface="Calibri"/>
                <a:cs typeface="Calibri"/>
                <a:sym typeface="Calibri"/>
              </a:rPr>
              <a:t>Operable: User interface components and navigation must be operable. This means that the interface cannot require interaction that a user with a disability cannot perform.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mo"/>
                <a:ea typeface="Arimo"/>
                <a:cs typeface="Arimo"/>
                <a:sym typeface="Arimo"/>
              </a:rPr>
              <a:t>  </a:t>
            </a:r>
            <a:r>
              <a:rPr b="0" i="0" lang="en-US" sz="1200" u="none" cap="none" strike="noStrike">
                <a:solidFill>
                  <a:schemeClr val="dk1"/>
                </a:solidFill>
                <a:latin typeface="Calibri"/>
                <a:ea typeface="Calibri"/>
                <a:cs typeface="Calibri"/>
                <a:sym typeface="Calibri"/>
              </a:rPr>
              <a:t>Understandable: Information, as well as the operation of the user interface, must be understandable. This means that all users must be able to understand the information and the operation of the user interface.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mo"/>
                <a:ea typeface="Arimo"/>
                <a:cs typeface="Arimo"/>
                <a:sym typeface="Arimo"/>
              </a:rPr>
              <a:t>  </a:t>
            </a:r>
            <a:r>
              <a:rPr b="0" i="0" lang="en-US" sz="1200" u="none" cap="none" strike="noStrike">
                <a:solidFill>
                  <a:schemeClr val="dk1"/>
                </a:solidFill>
                <a:latin typeface="Calibri"/>
                <a:ea typeface="Calibri"/>
                <a:cs typeface="Calibri"/>
                <a:sym typeface="Calibri"/>
              </a:rPr>
              <a:t>Robust: Content must be robust enough that it can be interpreted reliably by a wide variety of user agents (such as browsers), including assistive technologies. This ensures that your content remains accessible as technologies evolve. </a:t>
            </a:r>
            <a:endParaRPr b="0" i="0" sz="1200" u="none" cap="none" strike="noStrike">
              <a:solidFill>
                <a:schemeClr val="dk1"/>
              </a:solidFill>
              <a:latin typeface="Calibri"/>
              <a:ea typeface="Calibri"/>
              <a:cs typeface="Calibri"/>
              <a:sym typeface="Calibri"/>
            </a:endParaRPr>
          </a:p>
        </p:txBody>
      </p:sp>
      <p:sp>
        <p:nvSpPr>
          <p:cNvPr id="345" name="Google Shape;345;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5.png"/><Relationship Id="rId6" Type="http://schemas.openxmlformats.org/officeDocument/2006/relationships/image" Target="../media/image13.png"/><Relationship Id="rId7"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5.png"/><Relationship Id="rId6" Type="http://schemas.openxmlformats.org/officeDocument/2006/relationships/image" Target="../media/image13.png"/><Relationship Id="rId7"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5.png"/><Relationship Id="rId6" Type="http://schemas.openxmlformats.org/officeDocument/2006/relationships/image" Target="../media/image13.png"/><Relationship Id="rId7"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5.png"/><Relationship Id="rId6" Type="http://schemas.openxmlformats.org/officeDocument/2006/relationships/image" Target="../media/image13.png"/><Relationship Id="rId7"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5.png"/><Relationship Id="rId6" Type="http://schemas.openxmlformats.org/officeDocument/2006/relationships/image" Target="../media/image13.png"/><Relationship Id="rId7" Type="http://schemas.openxmlformats.org/officeDocument/2006/relationships/image" Target="../media/image1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5.png"/><Relationship Id="rId6" Type="http://schemas.openxmlformats.org/officeDocument/2006/relationships/image" Target="../media/image13.png"/><Relationship Id="rId7" Type="http://schemas.openxmlformats.org/officeDocument/2006/relationships/image" Target="../media/image1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5.png"/><Relationship Id="rId6" Type="http://schemas.openxmlformats.org/officeDocument/2006/relationships/image" Target="../media/image13.png"/><Relationship Id="rId7" Type="http://schemas.openxmlformats.org/officeDocument/2006/relationships/image" Target="../media/image1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5.png"/><Relationship Id="rId6" Type="http://schemas.openxmlformats.org/officeDocument/2006/relationships/image" Target="../media/image13.png"/><Relationship Id="rId7"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gray mark R">
  <p:cSld name="SECTION_HEADER_1_1_1">
    <p:bg>
      <p:bgPr>
        <a:solidFill>
          <a:schemeClr val="accent4"/>
        </a:solidFill>
      </p:bgPr>
    </p:bg>
    <p:spTree>
      <p:nvGrpSpPr>
        <p:cNvPr id="9" name="Shape 9"/>
        <p:cNvGrpSpPr/>
        <p:nvPr/>
      </p:nvGrpSpPr>
      <p:grpSpPr>
        <a:xfrm>
          <a:off x="0" y="0"/>
          <a:ext cx="0" cy="0"/>
          <a:chOff x="0" y="0"/>
          <a:chExt cx="0" cy="0"/>
        </a:xfrm>
      </p:grpSpPr>
      <p:sp>
        <p:nvSpPr>
          <p:cNvPr id="10" name="Google Shape;10;p88"/>
          <p:cNvSpPr txBox="1"/>
          <p:nvPr>
            <p:ph type="title"/>
          </p:nvPr>
        </p:nvSpPr>
        <p:spPr>
          <a:xfrm>
            <a:off x="460950" y="2065350"/>
            <a:ext cx="8222100" cy="1012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rgbClr val="000000"/>
              </a:buClr>
              <a:buSzPts val="4200"/>
              <a:buFont typeface="Lato"/>
              <a:buNone/>
              <a:defRPr b="1" sz="4200">
                <a:solidFill>
                  <a:srgbClr val="000000"/>
                </a:solidFill>
                <a:latin typeface="Lato"/>
                <a:ea typeface="Lato"/>
                <a:cs typeface="Lato"/>
                <a:sym typeface="Lato"/>
              </a:defRPr>
            </a:lvl1pPr>
            <a:lvl2pPr lvl="1" algn="l">
              <a:lnSpc>
                <a:spcPct val="100000"/>
              </a:lnSpc>
              <a:spcBef>
                <a:spcPts val="0"/>
              </a:spcBef>
              <a:spcAft>
                <a:spcPts val="0"/>
              </a:spcAft>
              <a:buClr>
                <a:srgbClr val="000000"/>
              </a:buClr>
              <a:buSzPts val="4200"/>
              <a:buNone/>
              <a:defRPr sz="4200">
                <a:solidFill>
                  <a:srgbClr val="000000"/>
                </a:solidFill>
              </a:defRPr>
            </a:lvl2pPr>
            <a:lvl3pPr lvl="2" algn="l">
              <a:lnSpc>
                <a:spcPct val="100000"/>
              </a:lnSpc>
              <a:spcBef>
                <a:spcPts val="0"/>
              </a:spcBef>
              <a:spcAft>
                <a:spcPts val="0"/>
              </a:spcAft>
              <a:buClr>
                <a:srgbClr val="000000"/>
              </a:buClr>
              <a:buSzPts val="4200"/>
              <a:buNone/>
              <a:defRPr sz="4200">
                <a:solidFill>
                  <a:srgbClr val="000000"/>
                </a:solidFill>
              </a:defRPr>
            </a:lvl3pPr>
            <a:lvl4pPr lvl="3" algn="l">
              <a:lnSpc>
                <a:spcPct val="100000"/>
              </a:lnSpc>
              <a:spcBef>
                <a:spcPts val="0"/>
              </a:spcBef>
              <a:spcAft>
                <a:spcPts val="0"/>
              </a:spcAft>
              <a:buClr>
                <a:srgbClr val="000000"/>
              </a:buClr>
              <a:buSzPts val="4200"/>
              <a:buNone/>
              <a:defRPr sz="4200">
                <a:solidFill>
                  <a:srgbClr val="000000"/>
                </a:solidFill>
              </a:defRPr>
            </a:lvl4pPr>
            <a:lvl5pPr lvl="4" algn="l">
              <a:lnSpc>
                <a:spcPct val="100000"/>
              </a:lnSpc>
              <a:spcBef>
                <a:spcPts val="0"/>
              </a:spcBef>
              <a:spcAft>
                <a:spcPts val="0"/>
              </a:spcAft>
              <a:buClr>
                <a:srgbClr val="000000"/>
              </a:buClr>
              <a:buSzPts val="4200"/>
              <a:buNone/>
              <a:defRPr sz="4200">
                <a:solidFill>
                  <a:srgbClr val="000000"/>
                </a:solidFill>
              </a:defRPr>
            </a:lvl5pPr>
            <a:lvl6pPr lvl="5" algn="l">
              <a:lnSpc>
                <a:spcPct val="100000"/>
              </a:lnSpc>
              <a:spcBef>
                <a:spcPts val="0"/>
              </a:spcBef>
              <a:spcAft>
                <a:spcPts val="0"/>
              </a:spcAft>
              <a:buClr>
                <a:srgbClr val="000000"/>
              </a:buClr>
              <a:buSzPts val="4200"/>
              <a:buNone/>
              <a:defRPr sz="4200">
                <a:solidFill>
                  <a:srgbClr val="000000"/>
                </a:solidFill>
              </a:defRPr>
            </a:lvl6pPr>
            <a:lvl7pPr lvl="6" algn="l">
              <a:lnSpc>
                <a:spcPct val="100000"/>
              </a:lnSpc>
              <a:spcBef>
                <a:spcPts val="0"/>
              </a:spcBef>
              <a:spcAft>
                <a:spcPts val="0"/>
              </a:spcAft>
              <a:buClr>
                <a:srgbClr val="000000"/>
              </a:buClr>
              <a:buSzPts val="4200"/>
              <a:buNone/>
              <a:defRPr sz="4200">
                <a:solidFill>
                  <a:srgbClr val="000000"/>
                </a:solidFill>
              </a:defRPr>
            </a:lvl7pPr>
            <a:lvl8pPr lvl="7" algn="l">
              <a:lnSpc>
                <a:spcPct val="100000"/>
              </a:lnSpc>
              <a:spcBef>
                <a:spcPts val="0"/>
              </a:spcBef>
              <a:spcAft>
                <a:spcPts val="0"/>
              </a:spcAft>
              <a:buClr>
                <a:srgbClr val="000000"/>
              </a:buClr>
              <a:buSzPts val="4200"/>
              <a:buNone/>
              <a:defRPr sz="4200">
                <a:solidFill>
                  <a:srgbClr val="000000"/>
                </a:solidFill>
              </a:defRPr>
            </a:lvl8pPr>
            <a:lvl9pPr lvl="8" algn="l">
              <a:lnSpc>
                <a:spcPct val="100000"/>
              </a:lnSpc>
              <a:spcBef>
                <a:spcPts val="0"/>
              </a:spcBef>
              <a:spcAft>
                <a:spcPts val="0"/>
              </a:spcAft>
              <a:buClr>
                <a:srgbClr val="000000"/>
              </a:buClr>
              <a:buSzPts val="4200"/>
              <a:buNone/>
              <a:defRPr sz="4200">
                <a:solidFill>
                  <a:srgbClr val="000000"/>
                </a:solidFill>
              </a:defRPr>
            </a:lvl9pPr>
          </a:lstStyle>
          <a:p/>
        </p:txBody>
      </p:sp>
      <p:sp>
        <p:nvSpPr>
          <p:cNvPr id="11" name="Google Shape;11;p88"/>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pic>
        <p:nvPicPr>
          <p:cNvPr descr="null" id="12" name="Google Shape;12;p88"/>
          <p:cNvPicPr preferRelativeResize="0"/>
          <p:nvPr/>
        </p:nvPicPr>
        <p:blipFill rotWithShape="1">
          <a:blip r:embed="rId2">
            <a:alphaModFix/>
          </a:blip>
          <a:srcRect b="0" l="0" r="0" t="0"/>
          <a:stretch/>
        </p:blipFill>
        <p:spPr>
          <a:xfrm>
            <a:off x="2950450" y="-445450"/>
            <a:ext cx="6593225" cy="6334400"/>
          </a:xfrm>
          <a:prstGeom prst="rect">
            <a:avLst/>
          </a:prstGeom>
          <a:noFill/>
          <a:ln>
            <a:noFill/>
          </a:ln>
        </p:spPr>
      </p:pic>
      <p:sp>
        <p:nvSpPr>
          <p:cNvPr id="13" name="Google Shape;13;p88"/>
          <p:cNvSpPr txBox="1"/>
          <p:nvPr/>
        </p:nvSpPr>
        <p:spPr>
          <a:xfrm>
            <a:off x="5238225" y="4931975"/>
            <a:ext cx="3700200" cy="240600"/>
          </a:xfrm>
          <a:prstGeom prst="rect">
            <a:avLst/>
          </a:prstGeom>
          <a:noFill/>
          <a:ln>
            <a:noFill/>
          </a:ln>
        </p:spPr>
        <p:txBody>
          <a:bodyPr anchorCtr="0" anchor="ctr" bIns="91425" lIns="91425" spcFirstLastPara="1" rIns="91425" wrap="square" tIns="91425">
            <a:noAutofit/>
          </a:bodyPr>
          <a:lstStyle/>
          <a:p>
            <a:pPr indent="0" lvl="0" marL="0" marR="0" rtl="0" algn="r">
              <a:lnSpc>
                <a:spcPct val="115000"/>
              </a:lnSpc>
              <a:spcBef>
                <a:spcPts val="0"/>
              </a:spcBef>
              <a:spcAft>
                <a:spcPts val="0"/>
              </a:spcAft>
              <a:buClr>
                <a:srgbClr val="000000"/>
              </a:buClr>
              <a:buSzPts val="700"/>
              <a:buFont typeface="Arial"/>
              <a:buNone/>
            </a:pPr>
            <a:r>
              <a:rPr b="0" i="0" lang="en-US" sz="700" u="none" cap="none" strike="noStrike">
                <a:solidFill>
                  <a:srgbClr val="10343B"/>
                </a:solidFill>
                <a:latin typeface="Lato"/>
                <a:ea typeface="Lato"/>
                <a:cs typeface="Lato"/>
                <a:sym typeface="Lato"/>
              </a:rPr>
              <a:t>© 2019 </a:t>
            </a:r>
            <a:r>
              <a:rPr b="1" i="0" lang="en-US" sz="700" u="none" cap="none" strike="noStrike">
                <a:solidFill>
                  <a:srgbClr val="10343B"/>
                </a:solidFill>
                <a:latin typeface="Lato"/>
                <a:ea typeface="Lato"/>
                <a:cs typeface="Lato"/>
                <a:sym typeface="Lato"/>
              </a:rPr>
              <a:t>CAST | Until Learning Has No Limits</a:t>
            </a:r>
            <a:endParaRPr b="1" i="0" sz="700" u="none" cap="none" strike="noStrike">
              <a:solidFill>
                <a:srgbClr val="10343B"/>
              </a:solidFill>
              <a:latin typeface="Lato"/>
              <a:ea typeface="Lato"/>
              <a:cs typeface="Lato"/>
              <a:sym typeface="Lato"/>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 top">
  <p:cSld name="TITLE_AND_TWO_COLUMNS_1_2">
    <p:bg>
      <p:bgPr>
        <a:solidFill>
          <a:schemeClr val="accent4"/>
        </a:solidFill>
      </p:bgPr>
    </p:bg>
    <p:spTree>
      <p:nvGrpSpPr>
        <p:cNvPr id="70" name="Shape 70"/>
        <p:cNvGrpSpPr/>
        <p:nvPr/>
      </p:nvGrpSpPr>
      <p:grpSpPr>
        <a:xfrm>
          <a:off x="0" y="0"/>
          <a:ext cx="0" cy="0"/>
          <a:chOff x="0" y="0"/>
          <a:chExt cx="0" cy="0"/>
        </a:xfrm>
      </p:grpSpPr>
      <p:sp>
        <p:nvSpPr>
          <p:cNvPr descr="null" id="71" name="Google Shape;71;p97"/>
          <p:cNvSpPr/>
          <p:nvPr/>
        </p:nvSpPr>
        <p:spPr>
          <a:xfrm>
            <a:off x="-74950" y="-36525"/>
            <a:ext cx="9227700" cy="1034400"/>
          </a:xfrm>
          <a:prstGeom prst="rect">
            <a:avLst/>
          </a:prstGeom>
          <a:solidFill>
            <a:srgbClr val="37286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97"/>
          <p:cNvSpPr txBox="1"/>
          <p:nvPr>
            <p:ph type="title"/>
          </p:nvPr>
        </p:nvSpPr>
        <p:spPr>
          <a:xfrm>
            <a:off x="471900" y="205325"/>
            <a:ext cx="8222100" cy="767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Font typeface="Lato"/>
              <a:buNone/>
              <a:defRPr b="1">
                <a:latin typeface="Lato"/>
                <a:ea typeface="Lato"/>
                <a:cs typeface="Lato"/>
                <a:sym typeface="Lato"/>
              </a:defRPr>
            </a:lvl1pPr>
            <a:lvl2pPr lvl="1" algn="l">
              <a:lnSpc>
                <a:spcPct val="100000"/>
              </a:lnSpc>
              <a:spcBef>
                <a:spcPts val="0"/>
              </a:spcBef>
              <a:spcAft>
                <a:spcPts val="0"/>
              </a:spcAft>
              <a:buSzPts val="3200"/>
              <a:buFont typeface="Lato"/>
              <a:buNone/>
              <a:defRPr b="1">
                <a:latin typeface="Lato"/>
                <a:ea typeface="Lato"/>
                <a:cs typeface="Lato"/>
                <a:sym typeface="Lato"/>
              </a:defRPr>
            </a:lvl2pPr>
            <a:lvl3pPr lvl="2" algn="l">
              <a:lnSpc>
                <a:spcPct val="100000"/>
              </a:lnSpc>
              <a:spcBef>
                <a:spcPts val="0"/>
              </a:spcBef>
              <a:spcAft>
                <a:spcPts val="0"/>
              </a:spcAft>
              <a:buSzPts val="3200"/>
              <a:buFont typeface="Lato"/>
              <a:buNone/>
              <a:defRPr b="1">
                <a:latin typeface="Lato"/>
                <a:ea typeface="Lato"/>
                <a:cs typeface="Lato"/>
                <a:sym typeface="Lato"/>
              </a:defRPr>
            </a:lvl3pPr>
            <a:lvl4pPr lvl="3" algn="l">
              <a:lnSpc>
                <a:spcPct val="100000"/>
              </a:lnSpc>
              <a:spcBef>
                <a:spcPts val="0"/>
              </a:spcBef>
              <a:spcAft>
                <a:spcPts val="0"/>
              </a:spcAft>
              <a:buSzPts val="3200"/>
              <a:buFont typeface="Lato"/>
              <a:buNone/>
              <a:defRPr b="1">
                <a:latin typeface="Lato"/>
                <a:ea typeface="Lato"/>
                <a:cs typeface="Lato"/>
                <a:sym typeface="Lato"/>
              </a:defRPr>
            </a:lvl4pPr>
            <a:lvl5pPr lvl="4" algn="l">
              <a:lnSpc>
                <a:spcPct val="100000"/>
              </a:lnSpc>
              <a:spcBef>
                <a:spcPts val="0"/>
              </a:spcBef>
              <a:spcAft>
                <a:spcPts val="0"/>
              </a:spcAft>
              <a:buSzPts val="3200"/>
              <a:buFont typeface="Lato"/>
              <a:buNone/>
              <a:defRPr b="1">
                <a:latin typeface="Lato"/>
                <a:ea typeface="Lato"/>
                <a:cs typeface="Lato"/>
                <a:sym typeface="Lato"/>
              </a:defRPr>
            </a:lvl5pPr>
            <a:lvl6pPr lvl="5" algn="l">
              <a:lnSpc>
                <a:spcPct val="100000"/>
              </a:lnSpc>
              <a:spcBef>
                <a:spcPts val="0"/>
              </a:spcBef>
              <a:spcAft>
                <a:spcPts val="0"/>
              </a:spcAft>
              <a:buSzPts val="3200"/>
              <a:buFont typeface="Lato"/>
              <a:buNone/>
              <a:defRPr b="1">
                <a:latin typeface="Lato"/>
                <a:ea typeface="Lato"/>
                <a:cs typeface="Lato"/>
                <a:sym typeface="Lato"/>
              </a:defRPr>
            </a:lvl6pPr>
            <a:lvl7pPr lvl="6" algn="l">
              <a:lnSpc>
                <a:spcPct val="100000"/>
              </a:lnSpc>
              <a:spcBef>
                <a:spcPts val="0"/>
              </a:spcBef>
              <a:spcAft>
                <a:spcPts val="0"/>
              </a:spcAft>
              <a:buSzPts val="3200"/>
              <a:buFont typeface="Lato"/>
              <a:buNone/>
              <a:defRPr b="1">
                <a:latin typeface="Lato"/>
                <a:ea typeface="Lato"/>
                <a:cs typeface="Lato"/>
                <a:sym typeface="Lato"/>
              </a:defRPr>
            </a:lvl7pPr>
            <a:lvl8pPr lvl="7" algn="l">
              <a:lnSpc>
                <a:spcPct val="100000"/>
              </a:lnSpc>
              <a:spcBef>
                <a:spcPts val="0"/>
              </a:spcBef>
              <a:spcAft>
                <a:spcPts val="0"/>
              </a:spcAft>
              <a:buSzPts val="3200"/>
              <a:buFont typeface="Lato"/>
              <a:buNone/>
              <a:defRPr b="1">
                <a:latin typeface="Lato"/>
                <a:ea typeface="Lato"/>
                <a:cs typeface="Lato"/>
                <a:sym typeface="Lato"/>
              </a:defRPr>
            </a:lvl8pPr>
            <a:lvl9pPr lvl="8" algn="l">
              <a:lnSpc>
                <a:spcPct val="100000"/>
              </a:lnSpc>
              <a:spcBef>
                <a:spcPts val="0"/>
              </a:spcBef>
              <a:spcAft>
                <a:spcPts val="0"/>
              </a:spcAft>
              <a:buSzPts val="3200"/>
              <a:buFont typeface="Lato"/>
              <a:buNone/>
              <a:defRPr b="1">
                <a:latin typeface="Lato"/>
                <a:ea typeface="Lato"/>
                <a:cs typeface="Lato"/>
                <a:sym typeface="Lato"/>
              </a:defRPr>
            </a:lvl9pPr>
          </a:lstStyle>
          <a:p/>
        </p:txBody>
      </p:sp>
      <p:sp>
        <p:nvSpPr>
          <p:cNvPr id="73" name="Google Shape;73;p97"/>
          <p:cNvSpPr txBox="1"/>
          <p:nvPr>
            <p:ph idx="1" type="body"/>
          </p:nvPr>
        </p:nvSpPr>
        <p:spPr>
          <a:xfrm>
            <a:off x="471900" y="1385675"/>
            <a:ext cx="2481000" cy="2710200"/>
          </a:xfrm>
          <a:prstGeom prst="rect">
            <a:avLst/>
          </a:prstGeom>
          <a:noFill/>
          <a:ln>
            <a:noFill/>
          </a:ln>
        </p:spPr>
        <p:txBody>
          <a:bodyPr anchorCtr="0" anchor="t" bIns="91425" lIns="91425" spcFirstLastPara="1" rIns="91425" wrap="square" tIns="91425">
            <a:noAutofit/>
          </a:bodyPr>
          <a:lstStyle>
            <a:lvl1pPr indent="-381000" lvl="0" marL="457200" algn="l">
              <a:lnSpc>
                <a:spcPct val="100000"/>
              </a:lnSpc>
              <a:spcBef>
                <a:spcPts val="0"/>
              </a:spcBef>
              <a:spcAft>
                <a:spcPts val="0"/>
              </a:spcAft>
              <a:buClr>
                <a:srgbClr val="434343"/>
              </a:buClr>
              <a:buSzPts val="2400"/>
              <a:buChar char="●"/>
              <a:defRPr>
                <a:solidFill>
                  <a:srgbClr val="434343"/>
                </a:solidFill>
              </a:defRPr>
            </a:lvl1pPr>
            <a:lvl2pPr indent="-361950" lvl="1" marL="914400" algn="l">
              <a:lnSpc>
                <a:spcPct val="100000"/>
              </a:lnSpc>
              <a:spcBef>
                <a:spcPts val="1600"/>
              </a:spcBef>
              <a:spcAft>
                <a:spcPts val="0"/>
              </a:spcAft>
              <a:buClr>
                <a:srgbClr val="434343"/>
              </a:buClr>
              <a:buSzPts val="2100"/>
              <a:buChar char="○"/>
              <a:defRPr>
                <a:solidFill>
                  <a:srgbClr val="434343"/>
                </a:solidFill>
              </a:defRPr>
            </a:lvl2pPr>
            <a:lvl3pPr indent="-304800" lvl="2" marL="1371600" algn="l">
              <a:lnSpc>
                <a:spcPct val="100000"/>
              </a:lnSpc>
              <a:spcBef>
                <a:spcPts val="1600"/>
              </a:spcBef>
              <a:spcAft>
                <a:spcPts val="0"/>
              </a:spcAft>
              <a:buClr>
                <a:srgbClr val="434343"/>
              </a:buClr>
              <a:buSzPts val="1200"/>
              <a:buChar char="■"/>
              <a:defRPr sz="1200">
                <a:solidFill>
                  <a:srgbClr val="434343"/>
                </a:solidFill>
              </a:defRPr>
            </a:lvl3pPr>
            <a:lvl4pPr indent="-304800" lvl="3" marL="1828800" algn="l">
              <a:lnSpc>
                <a:spcPct val="100000"/>
              </a:lnSpc>
              <a:spcBef>
                <a:spcPts val="1600"/>
              </a:spcBef>
              <a:spcAft>
                <a:spcPts val="0"/>
              </a:spcAft>
              <a:buClr>
                <a:srgbClr val="434343"/>
              </a:buClr>
              <a:buSzPts val="1200"/>
              <a:buChar char="●"/>
              <a:defRPr sz="1200">
                <a:solidFill>
                  <a:srgbClr val="434343"/>
                </a:solidFill>
              </a:defRPr>
            </a:lvl4pPr>
            <a:lvl5pPr indent="-304800" lvl="4" marL="2286000" algn="l">
              <a:lnSpc>
                <a:spcPct val="100000"/>
              </a:lnSpc>
              <a:spcBef>
                <a:spcPts val="1600"/>
              </a:spcBef>
              <a:spcAft>
                <a:spcPts val="0"/>
              </a:spcAft>
              <a:buClr>
                <a:srgbClr val="434343"/>
              </a:buClr>
              <a:buSzPts val="1200"/>
              <a:buChar char="○"/>
              <a:defRPr sz="1200">
                <a:solidFill>
                  <a:srgbClr val="434343"/>
                </a:solidFill>
              </a:defRPr>
            </a:lvl5pPr>
            <a:lvl6pPr indent="-304800" lvl="5" marL="2743200" algn="l">
              <a:lnSpc>
                <a:spcPct val="100000"/>
              </a:lnSpc>
              <a:spcBef>
                <a:spcPts val="1600"/>
              </a:spcBef>
              <a:spcAft>
                <a:spcPts val="0"/>
              </a:spcAft>
              <a:buClr>
                <a:srgbClr val="434343"/>
              </a:buClr>
              <a:buSzPts val="1200"/>
              <a:buChar char="■"/>
              <a:defRPr sz="1200">
                <a:solidFill>
                  <a:srgbClr val="434343"/>
                </a:solidFill>
              </a:defRPr>
            </a:lvl6pPr>
            <a:lvl7pPr indent="-304800" lvl="6" marL="3200400" algn="l">
              <a:lnSpc>
                <a:spcPct val="100000"/>
              </a:lnSpc>
              <a:spcBef>
                <a:spcPts val="1600"/>
              </a:spcBef>
              <a:spcAft>
                <a:spcPts val="0"/>
              </a:spcAft>
              <a:buClr>
                <a:srgbClr val="434343"/>
              </a:buClr>
              <a:buSzPts val="1200"/>
              <a:buChar char="●"/>
              <a:defRPr sz="1200">
                <a:solidFill>
                  <a:srgbClr val="434343"/>
                </a:solidFill>
              </a:defRPr>
            </a:lvl7pPr>
            <a:lvl8pPr indent="-304800" lvl="7" marL="3657600" algn="l">
              <a:lnSpc>
                <a:spcPct val="100000"/>
              </a:lnSpc>
              <a:spcBef>
                <a:spcPts val="1600"/>
              </a:spcBef>
              <a:spcAft>
                <a:spcPts val="0"/>
              </a:spcAft>
              <a:buClr>
                <a:srgbClr val="434343"/>
              </a:buClr>
              <a:buSzPts val="1200"/>
              <a:buChar char="○"/>
              <a:defRPr sz="1200">
                <a:solidFill>
                  <a:srgbClr val="434343"/>
                </a:solidFill>
              </a:defRPr>
            </a:lvl8pPr>
            <a:lvl9pPr indent="-304800" lvl="8" marL="4114800" algn="l">
              <a:lnSpc>
                <a:spcPct val="100000"/>
              </a:lnSpc>
              <a:spcBef>
                <a:spcPts val="1600"/>
              </a:spcBef>
              <a:spcAft>
                <a:spcPts val="1600"/>
              </a:spcAft>
              <a:buClr>
                <a:srgbClr val="434343"/>
              </a:buClr>
              <a:buSzPts val="1200"/>
              <a:buChar char="■"/>
              <a:defRPr sz="1200">
                <a:solidFill>
                  <a:srgbClr val="434343"/>
                </a:solidFill>
              </a:defRPr>
            </a:lvl9pPr>
          </a:lstStyle>
          <a:p/>
        </p:txBody>
      </p:sp>
      <p:sp>
        <p:nvSpPr>
          <p:cNvPr id="74" name="Google Shape;74;p97"/>
          <p:cNvSpPr txBox="1"/>
          <p:nvPr>
            <p:ph idx="2" type="body"/>
          </p:nvPr>
        </p:nvSpPr>
        <p:spPr>
          <a:xfrm>
            <a:off x="3325760" y="1385675"/>
            <a:ext cx="2569200" cy="2710200"/>
          </a:xfrm>
          <a:prstGeom prst="rect">
            <a:avLst/>
          </a:prstGeom>
          <a:noFill/>
          <a:ln>
            <a:noFill/>
          </a:ln>
        </p:spPr>
        <p:txBody>
          <a:bodyPr anchorCtr="0" anchor="t" bIns="91425" lIns="91425" spcFirstLastPara="1" rIns="91425" wrap="square" tIns="91425">
            <a:noAutofit/>
          </a:bodyPr>
          <a:lstStyle>
            <a:lvl1pPr indent="-381000" lvl="0" marL="457200" algn="l">
              <a:lnSpc>
                <a:spcPct val="100000"/>
              </a:lnSpc>
              <a:spcBef>
                <a:spcPts val="0"/>
              </a:spcBef>
              <a:spcAft>
                <a:spcPts val="0"/>
              </a:spcAft>
              <a:buClr>
                <a:srgbClr val="434343"/>
              </a:buClr>
              <a:buSzPts val="2400"/>
              <a:buChar char="●"/>
              <a:defRPr>
                <a:solidFill>
                  <a:srgbClr val="434343"/>
                </a:solidFill>
              </a:defRPr>
            </a:lvl1pPr>
            <a:lvl2pPr indent="-361950" lvl="1" marL="914400" algn="l">
              <a:lnSpc>
                <a:spcPct val="100000"/>
              </a:lnSpc>
              <a:spcBef>
                <a:spcPts val="1600"/>
              </a:spcBef>
              <a:spcAft>
                <a:spcPts val="0"/>
              </a:spcAft>
              <a:buClr>
                <a:srgbClr val="434343"/>
              </a:buClr>
              <a:buSzPts val="2100"/>
              <a:buChar char="○"/>
              <a:defRPr>
                <a:solidFill>
                  <a:srgbClr val="434343"/>
                </a:solidFill>
              </a:defRPr>
            </a:lvl2pPr>
            <a:lvl3pPr indent="-304800" lvl="2" marL="1371600" algn="l">
              <a:lnSpc>
                <a:spcPct val="100000"/>
              </a:lnSpc>
              <a:spcBef>
                <a:spcPts val="1600"/>
              </a:spcBef>
              <a:spcAft>
                <a:spcPts val="0"/>
              </a:spcAft>
              <a:buClr>
                <a:srgbClr val="434343"/>
              </a:buClr>
              <a:buSzPts val="1200"/>
              <a:buChar char="■"/>
              <a:defRPr sz="1200">
                <a:solidFill>
                  <a:srgbClr val="434343"/>
                </a:solidFill>
              </a:defRPr>
            </a:lvl3pPr>
            <a:lvl4pPr indent="-304800" lvl="3" marL="1828800" algn="l">
              <a:lnSpc>
                <a:spcPct val="100000"/>
              </a:lnSpc>
              <a:spcBef>
                <a:spcPts val="1600"/>
              </a:spcBef>
              <a:spcAft>
                <a:spcPts val="0"/>
              </a:spcAft>
              <a:buClr>
                <a:srgbClr val="434343"/>
              </a:buClr>
              <a:buSzPts val="1200"/>
              <a:buChar char="●"/>
              <a:defRPr sz="1200">
                <a:solidFill>
                  <a:srgbClr val="434343"/>
                </a:solidFill>
              </a:defRPr>
            </a:lvl4pPr>
            <a:lvl5pPr indent="-304800" lvl="4" marL="2286000" algn="l">
              <a:lnSpc>
                <a:spcPct val="100000"/>
              </a:lnSpc>
              <a:spcBef>
                <a:spcPts val="1600"/>
              </a:spcBef>
              <a:spcAft>
                <a:spcPts val="0"/>
              </a:spcAft>
              <a:buClr>
                <a:srgbClr val="434343"/>
              </a:buClr>
              <a:buSzPts val="1200"/>
              <a:buChar char="○"/>
              <a:defRPr sz="1200">
                <a:solidFill>
                  <a:srgbClr val="434343"/>
                </a:solidFill>
              </a:defRPr>
            </a:lvl5pPr>
            <a:lvl6pPr indent="-304800" lvl="5" marL="2743200" algn="l">
              <a:lnSpc>
                <a:spcPct val="100000"/>
              </a:lnSpc>
              <a:spcBef>
                <a:spcPts val="1600"/>
              </a:spcBef>
              <a:spcAft>
                <a:spcPts val="0"/>
              </a:spcAft>
              <a:buClr>
                <a:srgbClr val="434343"/>
              </a:buClr>
              <a:buSzPts val="1200"/>
              <a:buChar char="■"/>
              <a:defRPr sz="1200">
                <a:solidFill>
                  <a:srgbClr val="434343"/>
                </a:solidFill>
              </a:defRPr>
            </a:lvl6pPr>
            <a:lvl7pPr indent="-304800" lvl="6" marL="3200400" algn="l">
              <a:lnSpc>
                <a:spcPct val="100000"/>
              </a:lnSpc>
              <a:spcBef>
                <a:spcPts val="1600"/>
              </a:spcBef>
              <a:spcAft>
                <a:spcPts val="0"/>
              </a:spcAft>
              <a:buClr>
                <a:srgbClr val="434343"/>
              </a:buClr>
              <a:buSzPts val="1200"/>
              <a:buChar char="●"/>
              <a:defRPr sz="1200">
                <a:solidFill>
                  <a:srgbClr val="434343"/>
                </a:solidFill>
              </a:defRPr>
            </a:lvl7pPr>
            <a:lvl8pPr indent="-304800" lvl="7" marL="3657600" algn="l">
              <a:lnSpc>
                <a:spcPct val="100000"/>
              </a:lnSpc>
              <a:spcBef>
                <a:spcPts val="1600"/>
              </a:spcBef>
              <a:spcAft>
                <a:spcPts val="0"/>
              </a:spcAft>
              <a:buClr>
                <a:srgbClr val="434343"/>
              </a:buClr>
              <a:buSzPts val="1200"/>
              <a:buChar char="○"/>
              <a:defRPr sz="1200">
                <a:solidFill>
                  <a:srgbClr val="434343"/>
                </a:solidFill>
              </a:defRPr>
            </a:lvl8pPr>
            <a:lvl9pPr indent="-304800" lvl="8" marL="4114800" algn="l">
              <a:lnSpc>
                <a:spcPct val="100000"/>
              </a:lnSpc>
              <a:spcBef>
                <a:spcPts val="1600"/>
              </a:spcBef>
              <a:spcAft>
                <a:spcPts val="1600"/>
              </a:spcAft>
              <a:buClr>
                <a:srgbClr val="434343"/>
              </a:buClr>
              <a:buSzPts val="1200"/>
              <a:buChar char="■"/>
              <a:defRPr sz="1200">
                <a:solidFill>
                  <a:srgbClr val="434343"/>
                </a:solidFill>
              </a:defRPr>
            </a:lvl9pPr>
          </a:lstStyle>
          <a:p/>
        </p:txBody>
      </p:sp>
      <p:sp>
        <p:nvSpPr>
          <p:cNvPr id="75" name="Google Shape;75;p97"/>
          <p:cNvSpPr txBox="1"/>
          <p:nvPr>
            <p:ph idx="12" type="sldNum"/>
          </p:nvPr>
        </p:nvSpPr>
        <p:spPr>
          <a:xfrm>
            <a:off x="8523541" y="47718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grpSp>
        <p:nvGrpSpPr>
          <p:cNvPr id="76" name="Google Shape;76;p97"/>
          <p:cNvGrpSpPr/>
          <p:nvPr/>
        </p:nvGrpSpPr>
        <p:grpSpPr>
          <a:xfrm>
            <a:off x="152400" y="4779450"/>
            <a:ext cx="3571875" cy="273600"/>
            <a:chOff x="152400" y="4779450"/>
            <a:chExt cx="3571875" cy="273600"/>
          </a:xfrm>
        </p:grpSpPr>
        <p:pic>
          <p:nvPicPr>
            <p:cNvPr descr="Social media icons for: Twitter, Facebook, LinkedIn, Instagram, Pinterest, and YouTube" id="77" name="Google Shape;77;p97"/>
            <p:cNvPicPr preferRelativeResize="0"/>
            <p:nvPr/>
          </p:nvPicPr>
          <p:blipFill rotWithShape="1">
            <a:blip r:embed="rId2">
              <a:alphaModFix/>
            </a:blip>
            <a:srcRect b="0" l="0" r="0" t="0"/>
            <a:stretch/>
          </p:blipFill>
          <p:spPr>
            <a:xfrm>
              <a:off x="152400" y="4882300"/>
              <a:ext cx="1229306" cy="170750"/>
            </a:xfrm>
            <a:prstGeom prst="rect">
              <a:avLst/>
            </a:prstGeom>
            <a:noFill/>
            <a:ln>
              <a:noFill/>
            </a:ln>
          </p:spPr>
        </p:pic>
        <p:sp>
          <p:nvSpPr>
            <p:cNvPr id="78" name="Google Shape;78;p97"/>
            <p:cNvSpPr txBox="1"/>
            <p:nvPr/>
          </p:nvSpPr>
          <p:spPr>
            <a:xfrm>
              <a:off x="1400175" y="4779450"/>
              <a:ext cx="2324100" cy="256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372861"/>
                  </a:solidFill>
                  <a:latin typeface="Lato"/>
                  <a:ea typeface="Lato"/>
                  <a:cs typeface="Lato"/>
                  <a:sym typeface="Lato"/>
                </a:rPr>
                <a:t>@CAST_UDL</a:t>
              </a:r>
              <a:endParaRPr b="1" i="0" sz="1200" u="none" cap="none" strike="noStrike">
                <a:solidFill>
                  <a:srgbClr val="372861"/>
                </a:solidFill>
                <a:latin typeface="Lato"/>
                <a:ea typeface="Lato"/>
                <a:cs typeface="Lato"/>
                <a:sym typeface="Lato"/>
              </a:endParaRPr>
            </a:p>
          </p:txBody>
        </p:sp>
      </p:grpSp>
      <p:sp>
        <p:nvSpPr>
          <p:cNvPr id="79" name="Google Shape;79;p97"/>
          <p:cNvSpPr txBox="1"/>
          <p:nvPr/>
        </p:nvSpPr>
        <p:spPr>
          <a:xfrm>
            <a:off x="5238225" y="4855775"/>
            <a:ext cx="3700200" cy="240600"/>
          </a:xfrm>
          <a:prstGeom prst="rect">
            <a:avLst/>
          </a:prstGeom>
          <a:noFill/>
          <a:ln>
            <a:noFill/>
          </a:ln>
        </p:spPr>
        <p:txBody>
          <a:bodyPr anchorCtr="0" anchor="ctr" bIns="91425" lIns="91425" spcFirstLastPara="1" rIns="91425" wrap="square" tIns="91425">
            <a:noAutofit/>
          </a:bodyPr>
          <a:lstStyle/>
          <a:p>
            <a:pPr indent="0" lvl="0" marL="0" marR="0" rtl="0" algn="r">
              <a:lnSpc>
                <a:spcPct val="115000"/>
              </a:lnSpc>
              <a:spcBef>
                <a:spcPts val="0"/>
              </a:spcBef>
              <a:spcAft>
                <a:spcPts val="0"/>
              </a:spcAft>
              <a:buClr>
                <a:srgbClr val="000000"/>
              </a:buClr>
              <a:buSzPts val="700"/>
              <a:buFont typeface="Arial"/>
              <a:buNone/>
            </a:pPr>
            <a:r>
              <a:rPr b="0" i="0" lang="en-US" sz="700" u="none" cap="none" strike="noStrike">
                <a:solidFill>
                  <a:srgbClr val="10343B"/>
                </a:solidFill>
                <a:latin typeface="Lato"/>
                <a:ea typeface="Lato"/>
                <a:cs typeface="Lato"/>
                <a:sym typeface="Lato"/>
              </a:rPr>
              <a:t>© 2019 </a:t>
            </a:r>
            <a:r>
              <a:rPr b="1" i="0" lang="en-US" sz="700" u="none" cap="none" strike="noStrike">
                <a:solidFill>
                  <a:srgbClr val="10343B"/>
                </a:solidFill>
                <a:latin typeface="Lato"/>
                <a:ea typeface="Lato"/>
                <a:cs typeface="Lato"/>
                <a:sym typeface="Lato"/>
              </a:rPr>
              <a:t>CAST | Until Learning Has No Limits</a:t>
            </a:r>
            <a:endParaRPr b="1" i="0" sz="700" u="none" cap="none" strike="noStrike">
              <a:solidFill>
                <a:srgbClr val="10343B"/>
              </a:solidFill>
              <a:latin typeface="Lato"/>
              <a:ea typeface="Lato"/>
              <a:cs typeface="Lato"/>
              <a:sym typeface="Lato"/>
            </a:endParaRPr>
          </a:p>
        </p:txBody>
      </p:sp>
      <p:sp>
        <p:nvSpPr>
          <p:cNvPr id="80" name="Google Shape;80;p97"/>
          <p:cNvSpPr txBox="1"/>
          <p:nvPr>
            <p:ph idx="3" type="body"/>
          </p:nvPr>
        </p:nvSpPr>
        <p:spPr>
          <a:xfrm>
            <a:off x="6267846" y="1385675"/>
            <a:ext cx="2569200" cy="2710200"/>
          </a:xfrm>
          <a:prstGeom prst="rect">
            <a:avLst/>
          </a:prstGeom>
          <a:noFill/>
          <a:ln>
            <a:noFill/>
          </a:ln>
        </p:spPr>
        <p:txBody>
          <a:bodyPr anchorCtr="0" anchor="t" bIns="91425" lIns="91425" spcFirstLastPara="1" rIns="91425" wrap="square" tIns="91425">
            <a:noAutofit/>
          </a:bodyPr>
          <a:lstStyle>
            <a:lvl1pPr indent="-381000" lvl="0" marL="457200" algn="l">
              <a:lnSpc>
                <a:spcPct val="100000"/>
              </a:lnSpc>
              <a:spcBef>
                <a:spcPts val="0"/>
              </a:spcBef>
              <a:spcAft>
                <a:spcPts val="0"/>
              </a:spcAft>
              <a:buClr>
                <a:srgbClr val="434343"/>
              </a:buClr>
              <a:buSzPts val="2400"/>
              <a:buChar char="●"/>
              <a:defRPr>
                <a:solidFill>
                  <a:srgbClr val="434343"/>
                </a:solidFill>
              </a:defRPr>
            </a:lvl1pPr>
            <a:lvl2pPr indent="-361950" lvl="1" marL="914400" algn="l">
              <a:lnSpc>
                <a:spcPct val="100000"/>
              </a:lnSpc>
              <a:spcBef>
                <a:spcPts val="1600"/>
              </a:spcBef>
              <a:spcAft>
                <a:spcPts val="0"/>
              </a:spcAft>
              <a:buClr>
                <a:srgbClr val="434343"/>
              </a:buClr>
              <a:buSzPts val="2100"/>
              <a:buChar char="○"/>
              <a:defRPr>
                <a:solidFill>
                  <a:srgbClr val="434343"/>
                </a:solidFill>
              </a:defRPr>
            </a:lvl2pPr>
            <a:lvl3pPr indent="-304800" lvl="2" marL="1371600" algn="l">
              <a:lnSpc>
                <a:spcPct val="100000"/>
              </a:lnSpc>
              <a:spcBef>
                <a:spcPts val="1600"/>
              </a:spcBef>
              <a:spcAft>
                <a:spcPts val="0"/>
              </a:spcAft>
              <a:buClr>
                <a:srgbClr val="434343"/>
              </a:buClr>
              <a:buSzPts val="1200"/>
              <a:buChar char="■"/>
              <a:defRPr sz="1200">
                <a:solidFill>
                  <a:srgbClr val="434343"/>
                </a:solidFill>
              </a:defRPr>
            </a:lvl3pPr>
            <a:lvl4pPr indent="-304800" lvl="3" marL="1828800" algn="l">
              <a:lnSpc>
                <a:spcPct val="100000"/>
              </a:lnSpc>
              <a:spcBef>
                <a:spcPts val="1600"/>
              </a:spcBef>
              <a:spcAft>
                <a:spcPts val="0"/>
              </a:spcAft>
              <a:buClr>
                <a:srgbClr val="434343"/>
              </a:buClr>
              <a:buSzPts val="1200"/>
              <a:buChar char="●"/>
              <a:defRPr sz="1200">
                <a:solidFill>
                  <a:srgbClr val="434343"/>
                </a:solidFill>
              </a:defRPr>
            </a:lvl4pPr>
            <a:lvl5pPr indent="-304800" lvl="4" marL="2286000" algn="l">
              <a:lnSpc>
                <a:spcPct val="100000"/>
              </a:lnSpc>
              <a:spcBef>
                <a:spcPts val="1600"/>
              </a:spcBef>
              <a:spcAft>
                <a:spcPts val="0"/>
              </a:spcAft>
              <a:buClr>
                <a:srgbClr val="434343"/>
              </a:buClr>
              <a:buSzPts val="1200"/>
              <a:buChar char="○"/>
              <a:defRPr sz="1200">
                <a:solidFill>
                  <a:srgbClr val="434343"/>
                </a:solidFill>
              </a:defRPr>
            </a:lvl5pPr>
            <a:lvl6pPr indent="-304800" lvl="5" marL="2743200" algn="l">
              <a:lnSpc>
                <a:spcPct val="100000"/>
              </a:lnSpc>
              <a:spcBef>
                <a:spcPts val="1600"/>
              </a:spcBef>
              <a:spcAft>
                <a:spcPts val="0"/>
              </a:spcAft>
              <a:buClr>
                <a:srgbClr val="434343"/>
              </a:buClr>
              <a:buSzPts val="1200"/>
              <a:buChar char="■"/>
              <a:defRPr sz="1200">
                <a:solidFill>
                  <a:srgbClr val="434343"/>
                </a:solidFill>
              </a:defRPr>
            </a:lvl6pPr>
            <a:lvl7pPr indent="-304800" lvl="6" marL="3200400" algn="l">
              <a:lnSpc>
                <a:spcPct val="100000"/>
              </a:lnSpc>
              <a:spcBef>
                <a:spcPts val="1600"/>
              </a:spcBef>
              <a:spcAft>
                <a:spcPts val="0"/>
              </a:spcAft>
              <a:buClr>
                <a:srgbClr val="434343"/>
              </a:buClr>
              <a:buSzPts val="1200"/>
              <a:buChar char="●"/>
              <a:defRPr sz="1200">
                <a:solidFill>
                  <a:srgbClr val="434343"/>
                </a:solidFill>
              </a:defRPr>
            </a:lvl7pPr>
            <a:lvl8pPr indent="-304800" lvl="7" marL="3657600" algn="l">
              <a:lnSpc>
                <a:spcPct val="100000"/>
              </a:lnSpc>
              <a:spcBef>
                <a:spcPts val="1600"/>
              </a:spcBef>
              <a:spcAft>
                <a:spcPts val="0"/>
              </a:spcAft>
              <a:buClr>
                <a:srgbClr val="434343"/>
              </a:buClr>
              <a:buSzPts val="1200"/>
              <a:buChar char="○"/>
              <a:defRPr sz="1200">
                <a:solidFill>
                  <a:srgbClr val="434343"/>
                </a:solidFill>
              </a:defRPr>
            </a:lvl8pPr>
            <a:lvl9pPr indent="-304800" lvl="8" marL="4114800" algn="l">
              <a:lnSpc>
                <a:spcPct val="100000"/>
              </a:lnSpc>
              <a:spcBef>
                <a:spcPts val="1600"/>
              </a:spcBef>
              <a:spcAft>
                <a:spcPts val="1600"/>
              </a:spcAft>
              <a:buClr>
                <a:srgbClr val="434343"/>
              </a:buClr>
              <a:buSzPts val="1200"/>
              <a:buChar char="■"/>
              <a:defRPr sz="1200">
                <a:solidFill>
                  <a:srgbClr val="434343"/>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 top">
  <p:cSld name="TITLE_AND_TWO_COLUMNS_1_2_1">
    <p:bg>
      <p:bgPr>
        <a:solidFill>
          <a:schemeClr val="accent4"/>
        </a:solidFill>
      </p:bgPr>
    </p:bg>
    <p:spTree>
      <p:nvGrpSpPr>
        <p:cNvPr id="81" name="Shape 81"/>
        <p:cNvGrpSpPr/>
        <p:nvPr/>
      </p:nvGrpSpPr>
      <p:grpSpPr>
        <a:xfrm>
          <a:off x="0" y="0"/>
          <a:ext cx="0" cy="0"/>
          <a:chOff x="0" y="0"/>
          <a:chExt cx="0" cy="0"/>
        </a:xfrm>
      </p:grpSpPr>
      <p:sp>
        <p:nvSpPr>
          <p:cNvPr descr="null" id="82" name="Google Shape;82;p98"/>
          <p:cNvSpPr/>
          <p:nvPr/>
        </p:nvSpPr>
        <p:spPr>
          <a:xfrm>
            <a:off x="-74950" y="-36525"/>
            <a:ext cx="9227700" cy="1034400"/>
          </a:xfrm>
          <a:prstGeom prst="rect">
            <a:avLst/>
          </a:prstGeom>
          <a:solidFill>
            <a:srgbClr val="37286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98"/>
          <p:cNvSpPr txBox="1"/>
          <p:nvPr>
            <p:ph type="title"/>
          </p:nvPr>
        </p:nvSpPr>
        <p:spPr>
          <a:xfrm>
            <a:off x="471900" y="205325"/>
            <a:ext cx="8222100" cy="767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Font typeface="Lato"/>
              <a:buNone/>
              <a:defRPr b="1">
                <a:latin typeface="Lato"/>
                <a:ea typeface="Lato"/>
                <a:cs typeface="Lato"/>
                <a:sym typeface="Lato"/>
              </a:defRPr>
            </a:lvl1pPr>
            <a:lvl2pPr lvl="1" algn="l">
              <a:lnSpc>
                <a:spcPct val="100000"/>
              </a:lnSpc>
              <a:spcBef>
                <a:spcPts val="0"/>
              </a:spcBef>
              <a:spcAft>
                <a:spcPts val="0"/>
              </a:spcAft>
              <a:buSzPts val="3200"/>
              <a:buFont typeface="Lato"/>
              <a:buNone/>
              <a:defRPr b="1">
                <a:latin typeface="Lato"/>
                <a:ea typeface="Lato"/>
                <a:cs typeface="Lato"/>
                <a:sym typeface="Lato"/>
              </a:defRPr>
            </a:lvl2pPr>
            <a:lvl3pPr lvl="2" algn="l">
              <a:lnSpc>
                <a:spcPct val="100000"/>
              </a:lnSpc>
              <a:spcBef>
                <a:spcPts val="0"/>
              </a:spcBef>
              <a:spcAft>
                <a:spcPts val="0"/>
              </a:spcAft>
              <a:buSzPts val="3200"/>
              <a:buFont typeface="Lato"/>
              <a:buNone/>
              <a:defRPr b="1">
                <a:latin typeface="Lato"/>
                <a:ea typeface="Lato"/>
                <a:cs typeface="Lato"/>
                <a:sym typeface="Lato"/>
              </a:defRPr>
            </a:lvl3pPr>
            <a:lvl4pPr lvl="3" algn="l">
              <a:lnSpc>
                <a:spcPct val="100000"/>
              </a:lnSpc>
              <a:spcBef>
                <a:spcPts val="0"/>
              </a:spcBef>
              <a:spcAft>
                <a:spcPts val="0"/>
              </a:spcAft>
              <a:buSzPts val="3200"/>
              <a:buFont typeface="Lato"/>
              <a:buNone/>
              <a:defRPr b="1">
                <a:latin typeface="Lato"/>
                <a:ea typeface="Lato"/>
                <a:cs typeface="Lato"/>
                <a:sym typeface="Lato"/>
              </a:defRPr>
            </a:lvl4pPr>
            <a:lvl5pPr lvl="4" algn="l">
              <a:lnSpc>
                <a:spcPct val="100000"/>
              </a:lnSpc>
              <a:spcBef>
                <a:spcPts val="0"/>
              </a:spcBef>
              <a:spcAft>
                <a:spcPts val="0"/>
              </a:spcAft>
              <a:buSzPts val="3200"/>
              <a:buFont typeface="Lato"/>
              <a:buNone/>
              <a:defRPr b="1">
                <a:latin typeface="Lato"/>
                <a:ea typeface="Lato"/>
                <a:cs typeface="Lato"/>
                <a:sym typeface="Lato"/>
              </a:defRPr>
            </a:lvl5pPr>
            <a:lvl6pPr lvl="5" algn="l">
              <a:lnSpc>
                <a:spcPct val="100000"/>
              </a:lnSpc>
              <a:spcBef>
                <a:spcPts val="0"/>
              </a:spcBef>
              <a:spcAft>
                <a:spcPts val="0"/>
              </a:spcAft>
              <a:buSzPts val="3200"/>
              <a:buFont typeface="Lato"/>
              <a:buNone/>
              <a:defRPr b="1">
                <a:latin typeface="Lato"/>
                <a:ea typeface="Lato"/>
                <a:cs typeface="Lato"/>
                <a:sym typeface="Lato"/>
              </a:defRPr>
            </a:lvl6pPr>
            <a:lvl7pPr lvl="6" algn="l">
              <a:lnSpc>
                <a:spcPct val="100000"/>
              </a:lnSpc>
              <a:spcBef>
                <a:spcPts val="0"/>
              </a:spcBef>
              <a:spcAft>
                <a:spcPts val="0"/>
              </a:spcAft>
              <a:buSzPts val="3200"/>
              <a:buFont typeface="Lato"/>
              <a:buNone/>
              <a:defRPr b="1">
                <a:latin typeface="Lato"/>
                <a:ea typeface="Lato"/>
                <a:cs typeface="Lato"/>
                <a:sym typeface="Lato"/>
              </a:defRPr>
            </a:lvl7pPr>
            <a:lvl8pPr lvl="7" algn="l">
              <a:lnSpc>
                <a:spcPct val="100000"/>
              </a:lnSpc>
              <a:spcBef>
                <a:spcPts val="0"/>
              </a:spcBef>
              <a:spcAft>
                <a:spcPts val="0"/>
              </a:spcAft>
              <a:buSzPts val="3200"/>
              <a:buFont typeface="Lato"/>
              <a:buNone/>
              <a:defRPr b="1">
                <a:latin typeface="Lato"/>
                <a:ea typeface="Lato"/>
                <a:cs typeface="Lato"/>
                <a:sym typeface="Lato"/>
              </a:defRPr>
            </a:lvl8pPr>
            <a:lvl9pPr lvl="8" algn="l">
              <a:lnSpc>
                <a:spcPct val="100000"/>
              </a:lnSpc>
              <a:spcBef>
                <a:spcPts val="0"/>
              </a:spcBef>
              <a:spcAft>
                <a:spcPts val="0"/>
              </a:spcAft>
              <a:buSzPts val="3200"/>
              <a:buFont typeface="Lato"/>
              <a:buNone/>
              <a:defRPr b="1">
                <a:latin typeface="Lato"/>
                <a:ea typeface="Lato"/>
                <a:cs typeface="Lato"/>
                <a:sym typeface="Lato"/>
              </a:defRPr>
            </a:lvl9pPr>
          </a:lstStyle>
          <a:p/>
        </p:txBody>
      </p:sp>
      <p:sp>
        <p:nvSpPr>
          <p:cNvPr id="84" name="Google Shape;84;p98"/>
          <p:cNvSpPr txBox="1"/>
          <p:nvPr>
            <p:ph idx="1" type="body"/>
          </p:nvPr>
        </p:nvSpPr>
        <p:spPr>
          <a:xfrm>
            <a:off x="471900" y="1385675"/>
            <a:ext cx="1895100" cy="2710200"/>
          </a:xfrm>
          <a:prstGeom prst="rect">
            <a:avLst/>
          </a:prstGeom>
          <a:noFill/>
          <a:ln>
            <a:noFill/>
          </a:ln>
        </p:spPr>
        <p:txBody>
          <a:bodyPr anchorCtr="0" anchor="t" bIns="91425" lIns="91425" spcFirstLastPara="1" rIns="91425" wrap="square" tIns="91425">
            <a:noAutofit/>
          </a:bodyPr>
          <a:lstStyle>
            <a:lvl1pPr indent="-381000" lvl="0" marL="457200" algn="l">
              <a:lnSpc>
                <a:spcPct val="100000"/>
              </a:lnSpc>
              <a:spcBef>
                <a:spcPts val="0"/>
              </a:spcBef>
              <a:spcAft>
                <a:spcPts val="0"/>
              </a:spcAft>
              <a:buClr>
                <a:srgbClr val="434343"/>
              </a:buClr>
              <a:buSzPts val="2400"/>
              <a:buChar char="●"/>
              <a:defRPr>
                <a:solidFill>
                  <a:srgbClr val="434343"/>
                </a:solidFill>
              </a:defRPr>
            </a:lvl1pPr>
            <a:lvl2pPr indent="-361950" lvl="1" marL="914400" algn="l">
              <a:lnSpc>
                <a:spcPct val="100000"/>
              </a:lnSpc>
              <a:spcBef>
                <a:spcPts val="1600"/>
              </a:spcBef>
              <a:spcAft>
                <a:spcPts val="0"/>
              </a:spcAft>
              <a:buClr>
                <a:srgbClr val="434343"/>
              </a:buClr>
              <a:buSzPts val="2100"/>
              <a:buChar char="○"/>
              <a:defRPr>
                <a:solidFill>
                  <a:srgbClr val="434343"/>
                </a:solidFill>
              </a:defRPr>
            </a:lvl2pPr>
            <a:lvl3pPr indent="-304800" lvl="2" marL="1371600" algn="l">
              <a:lnSpc>
                <a:spcPct val="100000"/>
              </a:lnSpc>
              <a:spcBef>
                <a:spcPts val="1600"/>
              </a:spcBef>
              <a:spcAft>
                <a:spcPts val="0"/>
              </a:spcAft>
              <a:buClr>
                <a:srgbClr val="434343"/>
              </a:buClr>
              <a:buSzPts val="1200"/>
              <a:buChar char="■"/>
              <a:defRPr sz="1200">
                <a:solidFill>
                  <a:srgbClr val="434343"/>
                </a:solidFill>
              </a:defRPr>
            </a:lvl3pPr>
            <a:lvl4pPr indent="-304800" lvl="3" marL="1828800" algn="l">
              <a:lnSpc>
                <a:spcPct val="100000"/>
              </a:lnSpc>
              <a:spcBef>
                <a:spcPts val="1600"/>
              </a:spcBef>
              <a:spcAft>
                <a:spcPts val="0"/>
              </a:spcAft>
              <a:buClr>
                <a:srgbClr val="434343"/>
              </a:buClr>
              <a:buSzPts val="1200"/>
              <a:buChar char="●"/>
              <a:defRPr sz="1200">
                <a:solidFill>
                  <a:srgbClr val="434343"/>
                </a:solidFill>
              </a:defRPr>
            </a:lvl4pPr>
            <a:lvl5pPr indent="-304800" lvl="4" marL="2286000" algn="l">
              <a:lnSpc>
                <a:spcPct val="100000"/>
              </a:lnSpc>
              <a:spcBef>
                <a:spcPts val="1600"/>
              </a:spcBef>
              <a:spcAft>
                <a:spcPts val="0"/>
              </a:spcAft>
              <a:buClr>
                <a:srgbClr val="434343"/>
              </a:buClr>
              <a:buSzPts val="1200"/>
              <a:buChar char="○"/>
              <a:defRPr sz="1200">
                <a:solidFill>
                  <a:srgbClr val="434343"/>
                </a:solidFill>
              </a:defRPr>
            </a:lvl5pPr>
            <a:lvl6pPr indent="-304800" lvl="5" marL="2743200" algn="l">
              <a:lnSpc>
                <a:spcPct val="100000"/>
              </a:lnSpc>
              <a:spcBef>
                <a:spcPts val="1600"/>
              </a:spcBef>
              <a:spcAft>
                <a:spcPts val="0"/>
              </a:spcAft>
              <a:buClr>
                <a:srgbClr val="434343"/>
              </a:buClr>
              <a:buSzPts val="1200"/>
              <a:buChar char="■"/>
              <a:defRPr sz="1200">
                <a:solidFill>
                  <a:srgbClr val="434343"/>
                </a:solidFill>
              </a:defRPr>
            </a:lvl6pPr>
            <a:lvl7pPr indent="-304800" lvl="6" marL="3200400" algn="l">
              <a:lnSpc>
                <a:spcPct val="100000"/>
              </a:lnSpc>
              <a:spcBef>
                <a:spcPts val="1600"/>
              </a:spcBef>
              <a:spcAft>
                <a:spcPts val="0"/>
              </a:spcAft>
              <a:buClr>
                <a:srgbClr val="434343"/>
              </a:buClr>
              <a:buSzPts val="1200"/>
              <a:buChar char="●"/>
              <a:defRPr sz="1200">
                <a:solidFill>
                  <a:srgbClr val="434343"/>
                </a:solidFill>
              </a:defRPr>
            </a:lvl7pPr>
            <a:lvl8pPr indent="-304800" lvl="7" marL="3657600" algn="l">
              <a:lnSpc>
                <a:spcPct val="100000"/>
              </a:lnSpc>
              <a:spcBef>
                <a:spcPts val="1600"/>
              </a:spcBef>
              <a:spcAft>
                <a:spcPts val="0"/>
              </a:spcAft>
              <a:buClr>
                <a:srgbClr val="434343"/>
              </a:buClr>
              <a:buSzPts val="1200"/>
              <a:buChar char="○"/>
              <a:defRPr sz="1200">
                <a:solidFill>
                  <a:srgbClr val="434343"/>
                </a:solidFill>
              </a:defRPr>
            </a:lvl8pPr>
            <a:lvl9pPr indent="-304800" lvl="8" marL="4114800" algn="l">
              <a:lnSpc>
                <a:spcPct val="100000"/>
              </a:lnSpc>
              <a:spcBef>
                <a:spcPts val="1600"/>
              </a:spcBef>
              <a:spcAft>
                <a:spcPts val="1600"/>
              </a:spcAft>
              <a:buClr>
                <a:srgbClr val="434343"/>
              </a:buClr>
              <a:buSzPts val="1200"/>
              <a:buChar char="■"/>
              <a:defRPr sz="1200">
                <a:solidFill>
                  <a:srgbClr val="434343"/>
                </a:solidFill>
              </a:defRPr>
            </a:lvl9pPr>
          </a:lstStyle>
          <a:p/>
        </p:txBody>
      </p:sp>
      <p:sp>
        <p:nvSpPr>
          <p:cNvPr id="85" name="Google Shape;85;p98"/>
          <p:cNvSpPr txBox="1"/>
          <p:nvPr>
            <p:ph idx="2" type="body"/>
          </p:nvPr>
        </p:nvSpPr>
        <p:spPr>
          <a:xfrm>
            <a:off x="2651722" y="1385675"/>
            <a:ext cx="1962300" cy="2710200"/>
          </a:xfrm>
          <a:prstGeom prst="rect">
            <a:avLst/>
          </a:prstGeom>
          <a:noFill/>
          <a:ln>
            <a:noFill/>
          </a:ln>
        </p:spPr>
        <p:txBody>
          <a:bodyPr anchorCtr="0" anchor="t" bIns="91425" lIns="91425" spcFirstLastPara="1" rIns="91425" wrap="square" tIns="91425">
            <a:noAutofit/>
          </a:bodyPr>
          <a:lstStyle>
            <a:lvl1pPr indent="-381000" lvl="0" marL="457200" algn="l">
              <a:lnSpc>
                <a:spcPct val="100000"/>
              </a:lnSpc>
              <a:spcBef>
                <a:spcPts val="0"/>
              </a:spcBef>
              <a:spcAft>
                <a:spcPts val="0"/>
              </a:spcAft>
              <a:buClr>
                <a:srgbClr val="434343"/>
              </a:buClr>
              <a:buSzPts val="2400"/>
              <a:buChar char="●"/>
              <a:defRPr>
                <a:solidFill>
                  <a:srgbClr val="434343"/>
                </a:solidFill>
              </a:defRPr>
            </a:lvl1pPr>
            <a:lvl2pPr indent="-361950" lvl="1" marL="914400" algn="l">
              <a:lnSpc>
                <a:spcPct val="100000"/>
              </a:lnSpc>
              <a:spcBef>
                <a:spcPts val="1600"/>
              </a:spcBef>
              <a:spcAft>
                <a:spcPts val="0"/>
              </a:spcAft>
              <a:buClr>
                <a:srgbClr val="434343"/>
              </a:buClr>
              <a:buSzPts val="2100"/>
              <a:buChar char="○"/>
              <a:defRPr>
                <a:solidFill>
                  <a:srgbClr val="434343"/>
                </a:solidFill>
              </a:defRPr>
            </a:lvl2pPr>
            <a:lvl3pPr indent="-304800" lvl="2" marL="1371600" algn="l">
              <a:lnSpc>
                <a:spcPct val="100000"/>
              </a:lnSpc>
              <a:spcBef>
                <a:spcPts val="1600"/>
              </a:spcBef>
              <a:spcAft>
                <a:spcPts val="0"/>
              </a:spcAft>
              <a:buClr>
                <a:srgbClr val="434343"/>
              </a:buClr>
              <a:buSzPts val="1200"/>
              <a:buChar char="■"/>
              <a:defRPr sz="1200">
                <a:solidFill>
                  <a:srgbClr val="434343"/>
                </a:solidFill>
              </a:defRPr>
            </a:lvl3pPr>
            <a:lvl4pPr indent="-304800" lvl="3" marL="1828800" algn="l">
              <a:lnSpc>
                <a:spcPct val="100000"/>
              </a:lnSpc>
              <a:spcBef>
                <a:spcPts val="1600"/>
              </a:spcBef>
              <a:spcAft>
                <a:spcPts val="0"/>
              </a:spcAft>
              <a:buClr>
                <a:srgbClr val="434343"/>
              </a:buClr>
              <a:buSzPts val="1200"/>
              <a:buChar char="●"/>
              <a:defRPr sz="1200">
                <a:solidFill>
                  <a:srgbClr val="434343"/>
                </a:solidFill>
              </a:defRPr>
            </a:lvl4pPr>
            <a:lvl5pPr indent="-304800" lvl="4" marL="2286000" algn="l">
              <a:lnSpc>
                <a:spcPct val="100000"/>
              </a:lnSpc>
              <a:spcBef>
                <a:spcPts val="1600"/>
              </a:spcBef>
              <a:spcAft>
                <a:spcPts val="0"/>
              </a:spcAft>
              <a:buClr>
                <a:srgbClr val="434343"/>
              </a:buClr>
              <a:buSzPts val="1200"/>
              <a:buChar char="○"/>
              <a:defRPr sz="1200">
                <a:solidFill>
                  <a:srgbClr val="434343"/>
                </a:solidFill>
              </a:defRPr>
            </a:lvl5pPr>
            <a:lvl6pPr indent="-304800" lvl="5" marL="2743200" algn="l">
              <a:lnSpc>
                <a:spcPct val="100000"/>
              </a:lnSpc>
              <a:spcBef>
                <a:spcPts val="1600"/>
              </a:spcBef>
              <a:spcAft>
                <a:spcPts val="0"/>
              </a:spcAft>
              <a:buClr>
                <a:srgbClr val="434343"/>
              </a:buClr>
              <a:buSzPts val="1200"/>
              <a:buChar char="■"/>
              <a:defRPr sz="1200">
                <a:solidFill>
                  <a:srgbClr val="434343"/>
                </a:solidFill>
              </a:defRPr>
            </a:lvl6pPr>
            <a:lvl7pPr indent="-304800" lvl="6" marL="3200400" algn="l">
              <a:lnSpc>
                <a:spcPct val="100000"/>
              </a:lnSpc>
              <a:spcBef>
                <a:spcPts val="1600"/>
              </a:spcBef>
              <a:spcAft>
                <a:spcPts val="0"/>
              </a:spcAft>
              <a:buClr>
                <a:srgbClr val="434343"/>
              </a:buClr>
              <a:buSzPts val="1200"/>
              <a:buChar char="●"/>
              <a:defRPr sz="1200">
                <a:solidFill>
                  <a:srgbClr val="434343"/>
                </a:solidFill>
              </a:defRPr>
            </a:lvl7pPr>
            <a:lvl8pPr indent="-304800" lvl="7" marL="3657600" algn="l">
              <a:lnSpc>
                <a:spcPct val="100000"/>
              </a:lnSpc>
              <a:spcBef>
                <a:spcPts val="1600"/>
              </a:spcBef>
              <a:spcAft>
                <a:spcPts val="0"/>
              </a:spcAft>
              <a:buClr>
                <a:srgbClr val="434343"/>
              </a:buClr>
              <a:buSzPts val="1200"/>
              <a:buChar char="○"/>
              <a:defRPr sz="1200">
                <a:solidFill>
                  <a:srgbClr val="434343"/>
                </a:solidFill>
              </a:defRPr>
            </a:lvl8pPr>
            <a:lvl9pPr indent="-304800" lvl="8" marL="4114800" algn="l">
              <a:lnSpc>
                <a:spcPct val="100000"/>
              </a:lnSpc>
              <a:spcBef>
                <a:spcPts val="1600"/>
              </a:spcBef>
              <a:spcAft>
                <a:spcPts val="1600"/>
              </a:spcAft>
              <a:buClr>
                <a:srgbClr val="434343"/>
              </a:buClr>
              <a:buSzPts val="1200"/>
              <a:buChar char="■"/>
              <a:defRPr sz="1200">
                <a:solidFill>
                  <a:srgbClr val="434343"/>
                </a:solidFill>
              </a:defRPr>
            </a:lvl9pPr>
          </a:lstStyle>
          <a:p/>
        </p:txBody>
      </p:sp>
      <p:sp>
        <p:nvSpPr>
          <p:cNvPr id="86" name="Google Shape;86;p98"/>
          <p:cNvSpPr txBox="1"/>
          <p:nvPr>
            <p:ph idx="12" type="sldNum"/>
          </p:nvPr>
        </p:nvSpPr>
        <p:spPr>
          <a:xfrm>
            <a:off x="8523541" y="47718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grpSp>
        <p:nvGrpSpPr>
          <p:cNvPr id="87" name="Google Shape;87;p98"/>
          <p:cNvGrpSpPr/>
          <p:nvPr/>
        </p:nvGrpSpPr>
        <p:grpSpPr>
          <a:xfrm>
            <a:off x="152400" y="4779450"/>
            <a:ext cx="3571875" cy="273600"/>
            <a:chOff x="152400" y="4779450"/>
            <a:chExt cx="3571875" cy="273600"/>
          </a:xfrm>
        </p:grpSpPr>
        <p:pic>
          <p:nvPicPr>
            <p:cNvPr descr="Social media icons for: Twitter, Facebook, LinkedIn, Instagram, Pinterest, and YouTube" id="88" name="Google Shape;88;p98"/>
            <p:cNvPicPr preferRelativeResize="0"/>
            <p:nvPr/>
          </p:nvPicPr>
          <p:blipFill rotWithShape="1">
            <a:blip r:embed="rId2">
              <a:alphaModFix/>
            </a:blip>
            <a:srcRect b="0" l="0" r="0" t="0"/>
            <a:stretch/>
          </p:blipFill>
          <p:spPr>
            <a:xfrm>
              <a:off x="152400" y="4882300"/>
              <a:ext cx="1229306" cy="170750"/>
            </a:xfrm>
            <a:prstGeom prst="rect">
              <a:avLst/>
            </a:prstGeom>
            <a:noFill/>
            <a:ln>
              <a:noFill/>
            </a:ln>
          </p:spPr>
        </p:pic>
        <p:sp>
          <p:nvSpPr>
            <p:cNvPr id="89" name="Google Shape;89;p98"/>
            <p:cNvSpPr txBox="1"/>
            <p:nvPr/>
          </p:nvSpPr>
          <p:spPr>
            <a:xfrm>
              <a:off x="1400175" y="4779450"/>
              <a:ext cx="2324100" cy="256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372861"/>
                  </a:solidFill>
                  <a:latin typeface="Lato"/>
                  <a:ea typeface="Lato"/>
                  <a:cs typeface="Lato"/>
                  <a:sym typeface="Lato"/>
                </a:rPr>
                <a:t>@CAST_UDL | #CASTPL</a:t>
              </a:r>
              <a:endParaRPr b="1" i="0" sz="1200" u="none" cap="none" strike="noStrike">
                <a:solidFill>
                  <a:srgbClr val="372861"/>
                </a:solidFill>
                <a:latin typeface="Lato"/>
                <a:ea typeface="Lato"/>
                <a:cs typeface="Lato"/>
                <a:sym typeface="Lato"/>
              </a:endParaRPr>
            </a:p>
          </p:txBody>
        </p:sp>
      </p:grpSp>
      <p:sp>
        <p:nvSpPr>
          <p:cNvPr id="90" name="Google Shape;90;p98"/>
          <p:cNvSpPr txBox="1"/>
          <p:nvPr/>
        </p:nvSpPr>
        <p:spPr>
          <a:xfrm>
            <a:off x="5238225" y="4855775"/>
            <a:ext cx="3700200" cy="240600"/>
          </a:xfrm>
          <a:prstGeom prst="rect">
            <a:avLst/>
          </a:prstGeom>
          <a:noFill/>
          <a:ln>
            <a:noFill/>
          </a:ln>
        </p:spPr>
        <p:txBody>
          <a:bodyPr anchorCtr="0" anchor="ctr" bIns="91425" lIns="91425" spcFirstLastPara="1" rIns="91425" wrap="square" tIns="91425">
            <a:noAutofit/>
          </a:bodyPr>
          <a:lstStyle/>
          <a:p>
            <a:pPr indent="0" lvl="0" marL="0" marR="0" rtl="0" algn="r">
              <a:lnSpc>
                <a:spcPct val="115000"/>
              </a:lnSpc>
              <a:spcBef>
                <a:spcPts val="0"/>
              </a:spcBef>
              <a:spcAft>
                <a:spcPts val="0"/>
              </a:spcAft>
              <a:buClr>
                <a:srgbClr val="000000"/>
              </a:buClr>
              <a:buSzPts val="700"/>
              <a:buFont typeface="Arial"/>
              <a:buNone/>
            </a:pPr>
            <a:r>
              <a:rPr b="0" i="0" lang="en-US" sz="700" u="none" cap="none" strike="noStrike">
                <a:solidFill>
                  <a:srgbClr val="10343B"/>
                </a:solidFill>
                <a:latin typeface="Lato"/>
                <a:ea typeface="Lato"/>
                <a:cs typeface="Lato"/>
                <a:sym typeface="Lato"/>
              </a:rPr>
              <a:t>© 2019 </a:t>
            </a:r>
            <a:r>
              <a:rPr b="1" i="0" lang="en-US" sz="700" u="none" cap="none" strike="noStrike">
                <a:solidFill>
                  <a:srgbClr val="10343B"/>
                </a:solidFill>
                <a:latin typeface="Lato"/>
                <a:ea typeface="Lato"/>
                <a:cs typeface="Lato"/>
                <a:sym typeface="Lato"/>
              </a:rPr>
              <a:t>CAST | Until Learning Has No Limits</a:t>
            </a:r>
            <a:endParaRPr b="1" i="0" sz="700" u="none" cap="none" strike="noStrike">
              <a:solidFill>
                <a:srgbClr val="10343B"/>
              </a:solidFill>
              <a:latin typeface="Lato"/>
              <a:ea typeface="Lato"/>
              <a:cs typeface="Lato"/>
              <a:sym typeface="Lato"/>
            </a:endParaRPr>
          </a:p>
        </p:txBody>
      </p:sp>
      <p:sp>
        <p:nvSpPr>
          <p:cNvPr id="91" name="Google Shape;91;p98"/>
          <p:cNvSpPr txBox="1"/>
          <p:nvPr>
            <p:ph idx="3" type="body"/>
          </p:nvPr>
        </p:nvSpPr>
        <p:spPr>
          <a:xfrm>
            <a:off x="4898931" y="1385675"/>
            <a:ext cx="1962300" cy="2710200"/>
          </a:xfrm>
          <a:prstGeom prst="rect">
            <a:avLst/>
          </a:prstGeom>
          <a:noFill/>
          <a:ln>
            <a:noFill/>
          </a:ln>
        </p:spPr>
        <p:txBody>
          <a:bodyPr anchorCtr="0" anchor="t" bIns="91425" lIns="91425" spcFirstLastPara="1" rIns="91425" wrap="square" tIns="91425">
            <a:noAutofit/>
          </a:bodyPr>
          <a:lstStyle>
            <a:lvl1pPr indent="-381000" lvl="0" marL="457200" algn="l">
              <a:lnSpc>
                <a:spcPct val="100000"/>
              </a:lnSpc>
              <a:spcBef>
                <a:spcPts val="0"/>
              </a:spcBef>
              <a:spcAft>
                <a:spcPts val="0"/>
              </a:spcAft>
              <a:buClr>
                <a:srgbClr val="434343"/>
              </a:buClr>
              <a:buSzPts val="2400"/>
              <a:buChar char="●"/>
              <a:defRPr>
                <a:solidFill>
                  <a:srgbClr val="434343"/>
                </a:solidFill>
              </a:defRPr>
            </a:lvl1pPr>
            <a:lvl2pPr indent="-361950" lvl="1" marL="914400" algn="l">
              <a:lnSpc>
                <a:spcPct val="100000"/>
              </a:lnSpc>
              <a:spcBef>
                <a:spcPts val="1600"/>
              </a:spcBef>
              <a:spcAft>
                <a:spcPts val="0"/>
              </a:spcAft>
              <a:buClr>
                <a:srgbClr val="434343"/>
              </a:buClr>
              <a:buSzPts val="2100"/>
              <a:buChar char="○"/>
              <a:defRPr>
                <a:solidFill>
                  <a:srgbClr val="434343"/>
                </a:solidFill>
              </a:defRPr>
            </a:lvl2pPr>
            <a:lvl3pPr indent="-304800" lvl="2" marL="1371600" algn="l">
              <a:lnSpc>
                <a:spcPct val="100000"/>
              </a:lnSpc>
              <a:spcBef>
                <a:spcPts val="1600"/>
              </a:spcBef>
              <a:spcAft>
                <a:spcPts val="0"/>
              </a:spcAft>
              <a:buClr>
                <a:srgbClr val="434343"/>
              </a:buClr>
              <a:buSzPts val="1200"/>
              <a:buChar char="■"/>
              <a:defRPr sz="1200">
                <a:solidFill>
                  <a:srgbClr val="434343"/>
                </a:solidFill>
              </a:defRPr>
            </a:lvl3pPr>
            <a:lvl4pPr indent="-304800" lvl="3" marL="1828800" algn="l">
              <a:lnSpc>
                <a:spcPct val="100000"/>
              </a:lnSpc>
              <a:spcBef>
                <a:spcPts val="1600"/>
              </a:spcBef>
              <a:spcAft>
                <a:spcPts val="0"/>
              </a:spcAft>
              <a:buClr>
                <a:srgbClr val="434343"/>
              </a:buClr>
              <a:buSzPts val="1200"/>
              <a:buChar char="●"/>
              <a:defRPr sz="1200">
                <a:solidFill>
                  <a:srgbClr val="434343"/>
                </a:solidFill>
              </a:defRPr>
            </a:lvl4pPr>
            <a:lvl5pPr indent="-304800" lvl="4" marL="2286000" algn="l">
              <a:lnSpc>
                <a:spcPct val="100000"/>
              </a:lnSpc>
              <a:spcBef>
                <a:spcPts val="1600"/>
              </a:spcBef>
              <a:spcAft>
                <a:spcPts val="0"/>
              </a:spcAft>
              <a:buClr>
                <a:srgbClr val="434343"/>
              </a:buClr>
              <a:buSzPts val="1200"/>
              <a:buChar char="○"/>
              <a:defRPr sz="1200">
                <a:solidFill>
                  <a:srgbClr val="434343"/>
                </a:solidFill>
              </a:defRPr>
            </a:lvl5pPr>
            <a:lvl6pPr indent="-304800" lvl="5" marL="2743200" algn="l">
              <a:lnSpc>
                <a:spcPct val="100000"/>
              </a:lnSpc>
              <a:spcBef>
                <a:spcPts val="1600"/>
              </a:spcBef>
              <a:spcAft>
                <a:spcPts val="0"/>
              </a:spcAft>
              <a:buClr>
                <a:srgbClr val="434343"/>
              </a:buClr>
              <a:buSzPts val="1200"/>
              <a:buChar char="■"/>
              <a:defRPr sz="1200">
                <a:solidFill>
                  <a:srgbClr val="434343"/>
                </a:solidFill>
              </a:defRPr>
            </a:lvl6pPr>
            <a:lvl7pPr indent="-304800" lvl="6" marL="3200400" algn="l">
              <a:lnSpc>
                <a:spcPct val="100000"/>
              </a:lnSpc>
              <a:spcBef>
                <a:spcPts val="1600"/>
              </a:spcBef>
              <a:spcAft>
                <a:spcPts val="0"/>
              </a:spcAft>
              <a:buClr>
                <a:srgbClr val="434343"/>
              </a:buClr>
              <a:buSzPts val="1200"/>
              <a:buChar char="●"/>
              <a:defRPr sz="1200">
                <a:solidFill>
                  <a:srgbClr val="434343"/>
                </a:solidFill>
              </a:defRPr>
            </a:lvl7pPr>
            <a:lvl8pPr indent="-304800" lvl="7" marL="3657600" algn="l">
              <a:lnSpc>
                <a:spcPct val="100000"/>
              </a:lnSpc>
              <a:spcBef>
                <a:spcPts val="1600"/>
              </a:spcBef>
              <a:spcAft>
                <a:spcPts val="0"/>
              </a:spcAft>
              <a:buClr>
                <a:srgbClr val="434343"/>
              </a:buClr>
              <a:buSzPts val="1200"/>
              <a:buChar char="○"/>
              <a:defRPr sz="1200">
                <a:solidFill>
                  <a:srgbClr val="434343"/>
                </a:solidFill>
              </a:defRPr>
            </a:lvl8pPr>
            <a:lvl9pPr indent="-304800" lvl="8" marL="4114800" algn="l">
              <a:lnSpc>
                <a:spcPct val="100000"/>
              </a:lnSpc>
              <a:spcBef>
                <a:spcPts val="1600"/>
              </a:spcBef>
              <a:spcAft>
                <a:spcPts val="1600"/>
              </a:spcAft>
              <a:buClr>
                <a:srgbClr val="434343"/>
              </a:buClr>
              <a:buSzPts val="1200"/>
              <a:buChar char="■"/>
              <a:defRPr sz="1200">
                <a:solidFill>
                  <a:srgbClr val="434343"/>
                </a:solidFill>
              </a:defRPr>
            </a:lvl9pPr>
          </a:lstStyle>
          <a:p/>
        </p:txBody>
      </p:sp>
      <p:sp>
        <p:nvSpPr>
          <p:cNvPr id="92" name="Google Shape;92;p98"/>
          <p:cNvSpPr txBox="1"/>
          <p:nvPr>
            <p:ph idx="4" type="body"/>
          </p:nvPr>
        </p:nvSpPr>
        <p:spPr>
          <a:xfrm>
            <a:off x="7146131" y="1385675"/>
            <a:ext cx="1962300" cy="2710200"/>
          </a:xfrm>
          <a:prstGeom prst="rect">
            <a:avLst/>
          </a:prstGeom>
          <a:noFill/>
          <a:ln>
            <a:noFill/>
          </a:ln>
        </p:spPr>
        <p:txBody>
          <a:bodyPr anchorCtr="0" anchor="t" bIns="91425" lIns="91425" spcFirstLastPara="1" rIns="91425" wrap="square" tIns="91425">
            <a:noAutofit/>
          </a:bodyPr>
          <a:lstStyle>
            <a:lvl1pPr indent="-381000" lvl="0" marL="457200" algn="l">
              <a:lnSpc>
                <a:spcPct val="100000"/>
              </a:lnSpc>
              <a:spcBef>
                <a:spcPts val="0"/>
              </a:spcBef>
              <a:spcAft>
                <a:spcPts val="0"/>
              </a:spcAft>
              <a:buClr>
                <a:srgbClr val="434343"/>
              </a:buClr>
              <a:buSzPts val="2400"/>
              <a:buChar char="●"/>
              <a:defRPr>
                <a:solidFill>
                  <a:srgbClr val="434343"/>
                </a:solidFill>
              </a:defRPr>
            </a:lvl1pPr>
            <a:lvl2pPr indent="-361950" lvl="1" marL="914400" algn="l">
              <a:lnSpc>
                <a:spcPct val="100000"/>
              </a:lnSpc>
              <a:spcBef>
                <a:spcPts val="1600"/>
              </a:spcBef>
              <a:spcAft>
                <a:spcPts val="0"/>
              </a:spcAft>
              <a:buClr>
                <a:srgbClr val="434343"/>
              </a:buClr>
              <a:buSzPts val="2100"/>
              <a:buChar char="○"/>
              <a:defRPr>
                <a:solidFill>
                  <a:srgbClr val="434343"/>
                </a:solidFill>
              </a:defRPr>
            </a:lvl2pPr>
            <a:lvl3pPr indent="-304800" lvl="2" marL="1371600" algn="l">
              <a:lnSpc>
                <a:spcPct val="100000"/>
              </a:lnSpc>
              <a:spcBef>
                <a:spcPts val="1600"/>
              </a:spcBef>
              <a:spcAft>
                <a:spcPts val="0"/>
              </a:spcAft>
              <a:buClr>
                <a:srgbClr val="434343"/>
              </a:buClr>
              <a:buSzPts val="1200"/>
              <a:buChar char="■"/>
              <a:defRPr sz="1200">
                <a:solidFill>
                  <a:srgbClr val="434343"/>
                </a:solidFill>
              </a:defRPr>
            </a:lvl3pPr>
            <a:lvl4pPr indent="-304800" lvl="3" marL="1828800" algn="l">
              <a:lnSpc>
                <a:spcPct val="100000"/>
              </a:lnSpc>
              <a:spcBef>
                <a:spcPts val="1600"/>
              </a:spcBef>
              <a:spcAft>
                <a:spcPts val="0"/>
              </a:spcAft>
              <a:buClr>
                <a:srgbClr val="434343"/>
              </a:buClr>
              <a:buSzPts val="1200"/>
              <a:buChar char="●"/>
              <a:defRPr sz="1200">
                <a:solidFill>
                  <a:srgbClr val="434343"/>
                </a:solidFill>
              </a:defRPr>
            </a:lvl4pPr>
            <a:lvl5pPr indent="-304800" lvl="4" marL="2286000" algn="l">
              <a:lnSpc>
                <a:spcPct val="100000"/>
              </a:lnSpc>
              <a:spcBef>
                <a:spcPts val="1600"/>
              </a:spcBef>
              <a:spcAft>
                <a:spcPts val="0"/>
              </a:spcAft>
              <a:buClr>
                <a:srgbClr val="434343"/>
              </a:buClr>
              <a:buSzPts val="1200"/>
              <a:buChar char="○"/>
              <a:defRPr sz="1200">
                <a:solidFill>
                  <a:srgbClr val="434343"/>
                </a:solidFill>
              </a:defRPr>
            </a:lvl5pPr>
            <a:lvl6pPr indent="-304800" lvl="5" marL="2743200" algn="l">
              <a:lnSpc>
                <a:spcPct val="100000"/>
              </a:lnSpc>
              <a:spcBef>
                <a:spcPts val="1600"/>
              </a:spcBef>
              <a:spcAft>
                <a:spcPts val="0"/>
              </a:spcAft>
              <a:buClr>
                <a:srgbClr val="434343"/>
              </a:buClr>
              <a:buSzPts val="1200"/>
              <a:buChar char="■"/>
              <a:defRPr sz="1200">
                <a:solidFill>
                  <a:srgbClr val="434343"/>
                </a:solidFill>
              </a:defRPr>
            </a:lvl6pPr>
            <a:lvl7pPr indent="-304800" lvl="6" marL="3200400" algn="l">
              <a:lnSpc>
                <a:spcPct val="100000"/>
              </a:lnSpc>
              <a:spcBef>
                <a:spcPts val="1600"/>
              </a:spcBef>
              <a:spcAft>
                <a:spcPts val="0"/>
              </a:spcAft>
              <a:buClr>
                <a:srgbClr val="434343"/>
              </a:buClr>
              <a:buSzPts val="1200"/>
              <a:buChar char="●"/>
              <a:defRPr sz="1200">
                <a:solidFill>
                  <a:srgbClr val="434343"/>
                </a:solidFill>
              </a:defRPr>
            </a:lvl7pPr>
            <a:lvl8pPr indent="-304800" lvl="7" marL="3657600" algn="l">
              <a:lnSpc>
                <a:spcPct val="100000"/>
              </a:lnSpc>
              <a:spcBef>
                <a:spcPts val="1600"/>
              </a:spcBef>
              <a:spcAft>
                <a:spcPts val="0"/>
              </a:spcAft>
              <a:buClr>
                <a:srgbClr val="434343"/>
              </a:buClr>
              <a:buSzPts val="1200"/>
              <a:buChar char="○"/>
              <a:defRPr sz="1200">
                <a:solidFill>
                  <a:srgbClr val="434343"/>
                </a:solidFill>
              </a:defRPr>
            </a:lvl8pPr>
            <a:lvl9pPr indent="-304800" lvl="8" marL="4114800" algn="l">
              <a:lnSpc>
                <a:spcPct val="100000"/>
              </a:lnSpc>
              <a:spcBef>
                <a:spcPts val="1600"/>
              </a:spcBef>
              <a:spcAft>
                <a:spcPts val="1600"/>
              </a:spcAft>
              <a:buClr>
                <a:srgbClr val="434343"/>
              </a:buClr>
              <a:buSzPts val="1200"/>
              <a:buChar char="■"/>
              <a:defRPr sz="1200">
                <a:solidFill>
                  <a:srgbClr val="434343"/>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3" name="Shape 93"/>
        <p:cNvGrpSpPr/>
        <p:nvPr/>
      </p:nvGrpSpPr>
      <p:grpSpPr>
        <a:xfrm>
          <a:off x="0" y="0"/>
          <a:ext cx="0" cy="0"/>
          <a:chOff x="0" y="0"/>
          <a:chExt cx="0" cy="0"/>
        </a:xfrm>
      </p:grpSpPr>
      <p:sp>
        <p:nvSpPr>
          <p:cNvPr descr="null" id="94" name="Google Shape;94;p99"/>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null" id="95" name="Google Shape;95;p99"/>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99"/>
          <p:cNvSpPr txBox="1"/>
          <p:nvPr>
            <p:ph idx="1" type="body"/>
          </p:nvPr>
        </p:nvSpPr>
        <p:spPr>
          <a:xfrm>
            <a:off x="57150" y="4696825"/>
            <a:ext cx="8382000" cy="4467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Clr>
                <a:schemeClr val="lt1"/>
              </a:buClr>
              <a:buSzPts val="1200"/>
              <a:buNone/>
              <a:defRPr sz="1200">
                <a:solidFill>
                  <a:schemeClr val="lt1"/>
                </a:solidFill>
              </a:defRPr>
            </a:lvl1pPr>
          </a:lstStyle>
          <a:p/>
        </p:txBody>
      </p:sp>
      <p:sp>
        <p:nvSpPr>
          <p:cNvPr id="97" name="Google Shape;97;p99"/>
          <p:cNvSpPr txBox="1"/>
          <p:nvPr>
            <p:ph idx="12" type="sldNum"/>
          </p:nvPr>
        </p:nvSpPr>
        <p:spPr>
          <a:xfrm>
            <a:off x="8523541" y="47718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
        <p:nvSpPr>
          <p:cNvPr id="98" name="Google Shape;98;p99"/>
          <p:cNvSpPr txBox="1"/>
          <p:nvPr/>
        </p:nvSpPr>
        <p:spPr>
          <a:xfrm>
            <a:off x="5238225" y="4855775"/>
            <a:ext cx="3700200" cy="240600"/>
          </a:xfrm>
          <a:prstGeom prst="rect">
            <a:avLst/>
          </a:prstGeom>
          <a:noFill/>
          <a:ln>
            <a:noFill/>
          </a:ln>
        </p:spPr>
        <p:txBody>
          <a:bodyPr anchorCtr="0" anchor="ctr" bIns="91425" lIns="91425" spcFirstLastPara="1" rIns="91425" wrap="square" tIns="91425">
            <a:noAutofit/>
          </a:bodyPr>
          <a:lstStyle/>
          <a:p>
            <a:pPr indent="0" lvl="0" marL="0" marR="0" rtl="0" algn="r">
              <a:lnSpc>
                <a:spcPct val="115000"/>
              </a:lnSpc>
              <a:spcBef>
                <a:spcPts val="0"/>
              </a:spcBef>
              <a:spcAft>
                <a:spcPts val="0"/>
              </a:spcAft>
              <a:buClr>
                <a:srgbClr val="000000"/>
              </a:buClr>
              <a:buSzPts val="700"/>
              <a:buFont typeface="Arial"/>
              <a:buNone/>
            </a:pPr>
            <a:r>
              <a:rPr b="0" i="0" lang="en-US" sz="700" u="none" cap="none" strike="noStrike">
                <a:solidFill>
                  <a:srgbClr val="F3F3F3"/>
                </a:solidFill>
                <a:latin typeface="Lato"/>
                <a:ea typeface="Lato"/>
                <a:cs typeface="Lato"/>
                <a:sym typeface="Lato"/>
              </a:rPr>
              <a:t>© 2019 </a:t>
            </a:r>
            <a:r>
              <a:rPr b="1" i="0" lang="en-US" sz="700" u="none" cap="none" strike="noStrike">
                <a:solidFill>
                  <a:srgbClr val="F3F3F3"/>
                </a:solidFill>
                <a:latin typeface="Lato"/>
                <a:ea typeface="Lato"/>
                <a:cs typeface="Lato"/>
                <a:sym typeface="Lato"/>
              </a:rPr>
              <a:t>CAST | Until Learning Has No Limits</a:t>
            </a:r>
            <a:endParaRPr b="1" i="0" sz="700" u="none" cap="none" strike="noStrike">
              <a:solidFill>
                <a:srgbClr val="F3F3F3"/>
              </a:solidFill>
              <a:latin typeface="Lato"/>
              <a:ea typeface="Lato"/>
              <a:cs typeface="Lato"/>
              <a:sym typeface="Lato"/>
            </a:endParaRPr>
          </a:p>
        </p:txBody>
      </p:sp>
      <p:pic>
        <p:nvPicPr>
          <p:cNvPr id="99" name="Google Shape;99;p99"/>
          <p:cNvPicPr preferRelativeResize="0"/>
          <p:nvPr/>
        </p:nvPicPr>
        <p:blipFill rotWithShape="1">
          <a:blip r:embed="rId2">
            <a:alphaModFix/>
          </a:blip>
          <a:srcRect b="0" l="0" r="0" t="0"/>
          <a:stretch/>
        </p:blipFill>
        <p:spPr>
          <a:xfrm flipH="1" rot="10800000">
            <a:off x="6057900" y="0"/>
            <a:ext cx="3086100" cy="19050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0" name="Shape 100"/>
        <p:cNvGrpSpPr/>
        <p:nvPr/>
      </p:nvGrpSpPr>
      <p:grpSpPr>
        <a:xfrm>
          <a:off x="0" y="0"/>
          <a:ext cx="0" cy="0"/>
          <a:chOff x="0" y="0"/>
          <a:chExt cx="0" cy="0"/>
        </a:xfrm>
      </p:grpSpPr>
      <p:sp>
        <p:nvSpPr>
          <p:cNvPr id="101" name="Google Shape;101;p100"/>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102" name="Google Shape;102;p100"/>
          <p:cNvSpPr txBox="1"/>
          <p:nvPr>
            <p:ph idx="1" type="body"/>
          </p:nvPr>
        </p:nvSpPr>
        <p:spPr>
          <a:xfrm>
            <a:off x="628650" y="1369219"/>
            <a:ext cx="3886200" cy="3263504"/>
          </a:xfrm>
          <a:prstGeom prst="rect">
            <a:avLst/>
          </a:prstGeom>
          <a:noFill/>
          <a:ln>
            <a:noFill/>
          </a:ln>
        </p:spPr>
        <p:txBody>
          <a:bodyPr anchorCtr="0" anchor="t" bIns="91425" lIns="91425" spcFirstLastPara="1" rIns="91425" wrap="square" tIns="91425">
            <a:noAutofit/>
          </a:bodyPr>
          <a:lstStyle>
            <a:lvl1pPr indent="-381000" lvl="0" marL="457200" algn="l">
              <a:lnSpc>
                <a:spcPct val="100000"/>
              </a:lnSpc>
              <a:spcBef>
                <a:spcPts val="0"/>
              </a:spcBef>
              <a:spcAft>
                <a:spcPts val="0"/>
              </a:spcAft>
              <a:buSzPts val="2400"/>
              <a:buChar char="●"/>
              <a:defRPr/>
            </a:lvl1pPr>
            <a:lvl2pPr indent="-361950" lvl="1" marL="914400" algn="l">
              <a:lnSpc>
                <a:spcPct val="100000"/>
              </a:lnSpc>
              <a:spcBef>
                <a:spcPts val="1600"/>
              </a:spcBef>
              <a:spcAft>
                <a:spcPts val="0"/>
              </a:spcAft>
              <a:buSzPts val="2100"/>
              <a:buChar char="○"/>
              <a:defRPr/>
            </a:lvl2pPr>
            <a:lvl3pPr indent="-342900" lvl="2" marL="1371600" algn="l">
              <a:lnSpc>
                <a:spcPct val="100000"/>
              </a:lnSpc>
              <a:spcBef>
                <a:spcPts val="1600"/>
              </a:spcBef>
              <a:spcAft>
                <a:spcPts val="0"/>
              </a:spcAft>
              <a:buSzPts val="1800"/>
              <a:buChar char="■"/>
              <a:defRPr/>
            </a:lvl3pPr>
            <a:lvl4pPr indent="-330200" lvl="3" marL="1828800" algn="l">
              <a:lnSpc>
                <a:spcPct val="100000"/>
              </a:lnSpc>
              <a:spcBef>
                <a:spcPts val="1600"/>
              </a:spcBef>
              <a:spcAft>
                <a:spcPts val="0"/>
              </a:spcAft>
              <a:buSzPts val="1600"/>
              <a:buChar char="●"/>
              <a:defRPr/>
            </a:lvl4pPr>
            <a:lvl5pPr indent="-317500" lvl="4" marL="2286000" algn="l">
              <a:lnSpc>
                <a:spcPct val="100000"/>
              </a:lnSpc>
              <a:spcBef>
                <a:spcPts val="1600"/>
              </a:spcBef>
              <a:spcAft>
                <a:spcPts val="0"/>
              </a:spcAft>
              <a:buSzPts val="1400"/>
              <a:buChar char="○"/>
              <a:defRPr/>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103" name="Google Shape;103;p100"/>
          <p:cNvSpPr txBox="1"/>
          <p:nvPr>
            <p:ph idx="2" type="body"/>
          </p:nvPr>
        </p:nvSpPr>
        <p:spPr>
          <a:xfrm>
            <a:off x="4629150" y="1369219"/>
            <a:ext cx="3886200" cy="3263504"/>
          </a:xfrm>
          <a:prstGeom prst="rect">
            <a:avLst/>
          </a:prstGeom>
          <a:noFill/>
          <a:ln>
            <a:noFill/>
          </a:ln>
        </p:spPr>
        <p:txBody>
          <a:bodyPr anchorCtr="0" anchor="t" bIns="91425" lIns="91425" spcFirstLastPara="1" rIns="91425" wrap="square" tIns="91425">
            <a:noAutofit/>
          </a:bodyPr>
          <a:lstStyle>
            <a:lvl1pPr indent="-381000" lvl="0" marL="457200" algn="l">
              <a:lnSpc>
                <a:spcPct val="100000"/>
              </a:lnSpc>
              <a:spcBef>
                <a:spcPts val="0"/>
              </a:spcBef>
              <a:spcAft>
                <a:spcPts val="0"/>
              </a:spcAft>
              <a:buSzPts val="2400"/>
              <a:buChar char="●"/>
              <a:defRPr/>
            </a:lvl1pPr>
            <a:lvl2pPr indent="-361950" lvl="1" marL="914400" algn="l">
              <a:lnSpc>
                <a:spcPct val="100000"/>
              </a:lnSpc>
              <a:spcBef>
                <a:spcPts val="1600"/>
              </a:spcBef>
              <a:spcAft>
                <a:spcPts val="0"/>
              </a:spcAft>
              <a:buSzPts val="2100"/>
              <a:buChar char="○"/>
              <a:defRPr/>
            </a:lvl2pPr>
            <a:lvl3pPr indent="-342900" lvl="2" marL="1371600" algn="l">
              <a:lnSpc>
                <a:spcPct val="100000"/>
              </a:lnSpc>
              <a:spcBef>
                <a:spcPts val="1600"/>
              </a:spcBef>
              <a:spcAft>
                <a:spcPts val="0"/>
              </a:spcAft>
              <a:buSzPts val="1800"/>
              <a:buChar char="■"/>
              <a:defRPr/>
            </a:lvl3pPr>
            <a:lvl4pPr indent="-330200" lvl="3" marL="1828800" algn="l">
              <a:lnSpc>
                <a:spcPct val="100000"/>
              </a:lnSpc>
              <a:spcBef>
                <a:spcPts val="1600"/>
              </a:spcBef>
              <a:spcAft>
                <a:spcPts val="0"/>
              </a:spcAft>
              <a:buSzPts val="1600"/>
              <a:buChar char="●"/>
              <a:defRPr/>
            </a:lvl4pPr>
            <a:lvl5pPr indent="-317500" lvl="4" marL="2286000" algn="l">
              <a:lnSpc>
                <a:spcPct val="100000"/>
              </a:lnSpc>
              <a:spcBef>
                <a:spcPts val="1600"/>
              </a:spcBef>
              <a:spcAft>
                <a:spcPts val="0"/>
              </a:spcAft>
              <a:buSzPts val="1400"/>
              <a:buChar char="○"/>
              <a:defRPr/>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104" name="Google Shape;104;p100"/>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5" name="Google Shape;105;p100"/>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6" name="Google Shape;106;p100"/>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pic>
        <p:nvPicPr>
          <p:cNvPr id="107" name="Google Shape;107;p100"/>
          <p:cNvPicPr preferRelativeResize="0"/>
          <p:nvPr/>
        </p:nvPicPr>
        <p:blipFill rotWithShape="1">
          <a:blip r:embed="rId2">
            <a:alphaModFix/>
          </a:blip>
          <a:srcRect b="0" l="0" r="0" t="0"/>
          <a:stretch/>
        </p:blipFill>
        <p:spPr>
          <a:xfrm>
            <a:off x="-519178" y="0"/>
            <a:ext cx="803672" cy="5143500"/>
          </a:xfrm>
          <a:prstGeom prst="rect">
            <a:avLst/>
          </a:prstGeom>
          <a:noFill/>
          <a:ln>
            <a:noFill/>
          </a:ln>
        </p:spPr>
      </p:pic>
      <p:pic>
        <p:nvPicPr>
          <p:cNvPr id="108" name="Google Shape;108;p100"/>
          <p:cNvPicPr preferRelativeResize="0"/>
          <p:nvPr/>
        </p:nvPicPr>
        <p:blipFill rotWithShape="1">
          <a:blip r:embed="rId3">
            <a:alphaModFix/>
          </a:blip>
          <a:srcRect b="0" l="0" r="0" t="0"/>
          <a:stretch/>
        </p:blipFill>
        <p:spPr>
          <a:xfrm>
            <a:off x="702268" y="4818460"/>
            <a:ext cx="228600" cy="17145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9" name="Shape 109"/>
        <p:cNvGrpSpPr/>
        <p:nvPr/>
      </p:nvGrpSpPr>
      <p:grpSpPr>
        <a:xfrm>
          <a:off x="0" y="0"/>
          <a:ext cx="0" cy="0"/>
          <a:chOff x="0" y="0"/>
          <a:chExt cx="0" cy="0"/>
        </a:xfrm>
      </p:grpSpPr>
      <p:sp>
        <p:nvSpPr>
          <p:cNvPr id="110" name="Google Shape;110;p10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3200"/>
              <a:buNone/>
              <a:defRPr sz="2400"/>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111" name="Google Shape;111;p10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81000" lvl="0" marL="457200" algn="l">
              <a:lnSpc>
                <a:spcPct val="100000"/>
              </a:lnSpc>
              <a:spcBef>
                <a:spcPts val="0"/>
              </a:spcBef>
              <a:spcAft>
                <a:spcPts val="0"/>
              </a:spcAft>
              <a:buSzPts val="2400"/>
              <a:buChar char="●"/>
              <a:defRPr/>
            </a:lvl1pPr>
            <a:lvl2pPr indent="-361950" lvl="1" marL="914400" algn="l">
              <a:lnSpc>
                <a:spcPct val="100000"/>
              </a:lnSpc>
              <a:spcBef>
                <a:spcPts val="1600"/>
              </a:spcBef>
              <a:spcAft>
                <a:spcPts val="0"/>
              </a:spcAft>
              <a:buSzPts val="2100"/>
              <a:buChar char="○"/>
              <a:defRPr/>
            </a:lvl2pPr>
            <a:lvl3pPr indent="-342900" lvl="2" marL="1371600" algn="l">
              <a:lnSpc>
                <a:spcPct val="100000"/>
              </a:lnSpc>
              <a:spcBef>
                <a:spcPts val="1600"/>
              </a:spcBef>
              <a:spcAft>
                <a:spcPts val="0"/>
              </a:spcAft>
              <a:buSzPts val="1800"/>
              <a:buChar char="■"/>
              <a:defRPr/>
            </a:lvl3pPr>
            <a:lvl4pPr indent="-330200" lvl="3" marL="1828800" algn="l">
              <a:lnSpc>
                <a:spcPct val="100000"/>
              </a:lnSpc>
              <a:spcBef>
                <a:spcPts val="1600"/>
              </a:spcBef>
              <a:spcAft>
                <a:spcPts val="0"/>
              </a:spcAft>
              <a:buSzPts val="1600"/>
              <a:buChar char="●"/>
              <a:defRPr/>
            </a:lvl4pPr>
            <a:lvl5pPr indent="-317500" lvl="4" marL="2286000" algn="l">
              <a:lnSpc>
                <a:spcPct val="100000"/>
              </a:lnSpc>
              <a:spcBef>
                <a:spcPts val="1600"/>
              </a:spcBef>
              <a:spcAft>
                <a:spcPts val="0"/>
              </a:spcAft>
              <a:buSzPts val="1400"/>
              <a:buChar char="○"/>
              <a:defRPr/>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pic>
        <p:nvPicPr>
          <p:cNvPr id="112" name="Google Shape;112;p101"/>
          <p:cNvPicPr preferRelativeResize="0"/>
          <p:nvPr/>
        </p:nvPicPr>
        <p:blipFill rotWithShape="1">
          <a:blip r:embed="rId2">
            <a:alphaModFix/>
          </a:blip>
          <a:srcRect b="0" l="0" r="0" t="0"/>
          <a:stretch/>
        </p:blipFill>
        <p:spPr>
          <a:xfrm>
            <a:off x="-519178" y="0"/>
            <a:ext cx="803672" cy="5143500"/>
          </a:xfrm>
          <a:prstGeom prst="rect">
            <a:avLst/>
          </a:prstGeom>
          <a:noFill/>
          <a:ln>
            <a:noFill/>
          </a:ln>
        </p:spPr>
      </p:pic>
      <p:sp>
        <p:nvSpPr>
          <p:cNvPr id="113" name="Google Shape;113;p101"/>
          <p:cNvSpPr txBox="1"/>
          <p:nvPr>
            <p:ph idx="10" type="dt"/>
          </p:nvPr>
        </p:nvSpPr>
        <p:spPr>
          <a:xfrm>
            <a:off x="988018" y="4767264"/>
            <a:ext cx="1698032"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91AEF7"/>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4" name="Google Shape;114;p101"/>
          <p:cNvSpPr txBox="1"/>
          <p:nvPr>
            <p:ph idx="12" type="sldNum"/>
          </p:nvPr>
        </p:nvSpPr>
        <p:spPr>
          <a:xfrm>
            <a:off x="6457950" y="4767264"/>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91AEF7"/>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91AEF7"/>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91AEF7"/>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91AEF7"/>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91AEF7"/>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91AEF7"/>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91AEF7"/>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91AEF7"/>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91AEF7"/>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15" name="Google Shape;115;p101"/>
          <p:cNvSpPr txBox="1"/>
          <p:nvPr>
            <p:ph idx="11" type="ftr"/>
          </p:nvPr>
        </p:nvSpPr>
        <p:spPr>
          <a:xfrm>
            <a:off x="3028950" y="4776870"/>
            <a:ext cx="30861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91AEF7"/>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6" name="Shape 116"/>
        <p:cNvGrpSpPr/>
        <p:nvPr/>
      </p:nvGrpSpPr>
      <p:grpSpPr>
        <a:xfrm>
          <a:off x="0" y="0"/>
          <a:ext cx="0" cy="0"/>
          <a:chOff x="0" y="0"/>
          <a:chExt cx="0" cy="0"/>
        </a:xfrm>
      </p:grpSpPr>
      <p:pic>
        <p:nvPicPr>
          <p:cNvPr id="117" name="Google Shape;117;p102"/>
          <p:cNvPicPr preferRelativeResize="0"/>
          <p:nvPr/>
        </p:nvPicPr>
        <p:blipFill rotWithShape="1">
          <a:blip r:embed="rId2">
            <a:alphaModFix/>
          </a:blip>
          <a:srcRect b="0" l="0" r="0" t="0"/>
          <a:stretch/>
        </p:blipFill>
        <p:spPr>
          <a:xfrm>
            <a:off x="-519178" y="0"/>
            <a:ext cx="803672" cy="5143500"/>
          </a:xfrm>
          <a:prstGeom prst="rect">
            <a:avLst/>
          </a:prstGeom>
          <a:noFill/>
          <a:ln>
            <a:noFill/>
          </a:ln>
        </p:spPr>
      </p:pic>
      <p:sp>
        <p:nvSpPr>
          <p:cNvPr id="118" name="Google Shape;118;p102"/>
          <p:cNvSpPr txBox="1"/>
          <p:nvPr>
            <p:ph idx="10" type="dt"/>
          </p:nvPr>
        </p:nvSpPr>
        <p:spPr>
          <a:xfrm>
            <a:off x="988018" y="4767264"/>
            <a:ext cx="1698032"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91AEF7"/>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9" name="Google Shape;119;p102"/>
          <p:cNvSpPr txBox="1"/>
          <p:nvPr>
            <p:ph idx="11" type="ftr"/>
          </p:nvPr>
        </p:nvSpPr>
        <p:spPr>
          <a:xfrm>
            <a:off x="3028950" y="4767264"/>
            <a:ext cx="30861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91AEF7"/>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0" name="Google Shape;120;p102"/>
          <p:cNvSpPr txBox="1"/>
          <p:nvPr>
            <p:ph idx="12" type="sldNum"/>
          </p:nvPr>
        </p:nvSpPr>
        <p:spPr>
          <a:xfrm>
            <a:off x="6457950" y="4767264"/>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91AEF7"/>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91AEF7"/>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91AEF7"/>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91AEF7"/>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91AEF7"/>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91AEF7"/>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91AEF7"/>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91AEF7"/>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91AEF7"/>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4" name="Shape 124"/>
        <p:cNvGrpSpPr/>
        <p:nvPr/>
      </p:nvGrpSpPr>
      <p:grpSpPr>
        <a:xfrm>
          <a:off x="0" y="0"/>
          <a:ext cx="0" cy="0"/>
          <a:chOff x="0" y="0"/>
          <a:chExt cx="0" cy="0"/>
        </a:xfrm>
      </p:grpSpPr>
      <p:sp>
        <p:nvSpPr>
          <p:cNvPr descr="null" id="125" name="Google Shape;125;gc1bfff0083_0_628"/>
          <p:cNvSpPr/>
          <p:nvPr/>
        </p:nvSpPr>
        <p:spPr>
          <a:xfrm>
            <a:off x="0" y="170329"/>
            <a:ext cx="9144000" cy="5254500"/>
          </a:xfrm>
          <a:prstGeom prst="rect">
            <a:avLst/>
          </a:prstGeom>
          <a:solidFill>
            <a:srgbClr val="1034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gc1bfff0083_0_628"/>
          <p:cNvSpPr txBox="1"/>
          <p:nvPr>
            <p:ph idx="1" type="subTitle"/>
          </p:nvPr>
        </p:nvSpPr>
        <p:spPr>
          <a:xfrm>
            <a:off x="990825" y="1426100"/>
            <a:ext cx="6754800" cy="792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D9D9D9"/>
              </a:buClr>
              <a:buSzPts val="2800"/>
              <a:buFont typeface="Lato"/>
              <a:buNone/>
              <a:defRPr b="1" i="0" sz="2800" u="none" cap="none" strike="noStrike">
                <a:solidFill>
                  <a:schemeClr val="lt1"/>
                </a:solidFill>
                <a:latin typeface="Verdana"/>
                <a:ea typeface="Verdana"/>
                <a:cs typeface="Verdana"/>
                <a:sym typeface="Verdana"/>
              </a:defRPr>
            </a:lvl1pPr>
            <a:lvl2pPr lvl="1" marR="0" rtl="0" algn="l">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9pPr>
          </a:lstStyle>
          <a:p/>
        </p:txBody>
      </p:sp>
      <p:sp>
        <p:nvSpPr>
          <p:cNvPr id="127" name="Google Shape;127;gc1bfff0083_0_628"/>
          <p:cNvSpPr txBox="1"/>
          <p:nvPr/>
        </p:nvSpPr>
        <p:spPr>
          <a:xfrm>
            <a:off x="5238225" y="4855775"/>
            <a:ext cx="3700200" cy="240600"/>
          </a:xfrm>
          <a:prstGeom prst="rect">
            <a:avLst/>
          </a:prstGeom>
          <a:noFill/>
          <a:ln>
            <a:noFill/>
          </a:ln>
        </p:spPr>
        <p:txBody>
          <a:bodyPr anchorCtr="0" anchor="ctr" bIns="91425" lIns="91425" spcFirstLastPara="1" rIns="91425" wrap="square" tIns="91425">
            <a:noAutofit/>
          </a:bodyPr>
          <a:lstStyle/>
          <a:p>
            <a:pPr indent="0" lvl="0" marL="0" marR="0" rtl="0" algn="r">
              <a:lnSpc>
                <a:spcPct val="115000"/>
              </a:lnSpc>
              <a:spcBef>
                <a:spcPts val="0"/>
              </a:spcBef>
              <a:spcAft>
                <a:spcPts val="0"/>
              </a:spcAft>
              <a:buClr>
                <a:srgbClr val="000000"/>
              </a:buClr>
              <a:buSzPts val="700"/>
              <a:buFont typeface="Arial"/>
              <a:buNone/>
            </a:pPr>
            <a:r>
              <a:rPr b="0" i="0" lang="en-US" sz="700" u="none" cap="none" strike="noStrike">
                <a:solidFill>
                  <a:srgbClr val="FFFFFF"/>
                </a:solidFill>
                <a:latin typeface="Verdana"/>
                <a:ea typeface="Verdana"/>
                <a:cs typeface="Verdana"/>
                <a:sym typeface="Verdana"/>
              </a:rPr>
              <a:t>© 2018 </a:t>
            </a:r>
            <a:r>
              <a:rPr b="1" i="0" lang="en-US" sz="700" u="none" cap="none" strike="noStrike">
                <a:solidFill>
                  <a:srgbClr val="FFFFFF"/>
                </a:solidFill>
                <a:latin typeface="Verdana"/>
                <a:ea typeface="Verdana"/>
                <a:cs typeface="Verdana"/>
                <a:sym typeface="Verdana"/>
              </a:rPr>
              <a:t>CAST | Until Learning Has No Limits</a:t>
            </a:r>
            <a:endParaRPr b="1" i="0" sz="700" u="none" cap="none" strike="noStrike">
              <a:solidFill>
                <a:srgbClr val="FFFFFF"/>
              </a:solidFill>
              <a:latin typeface="Verdana"/>
              <a:ea typeface="Verdana"/>
              <a:cs typeface="Verdana"/>
              <a:sym typeface="Verdana"/>
            </a:endParaRPr>
          </a:p>
        </p:txBody>
      </p:sp>
      <p:sp>
        <p:nvSpPr>
          <p:cNvPr id="128" name="Google Shape;128;gc1bfff0083_0_628"/>
          <p:cNvSpPr txBox="1"/>
          <p:nvPr>
            <p:ph idx="2" type="subTitle"/>
          </p:nvPr>
        </p:nvSpPr>
        <p:spPr>
          <a:xfrm>
            <a:off x="990825" y="2218700"/>
            <a:ext cx="6754800" cy="792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FFFF"/>
              </a:buClr>
              <a:buSzPts val="1800"/>
              <a:buFont typeface="Lato"/>
              <a:buNone/>
              <a:defRPr b="0" i="0" sz="1800" u="none" cap="none" strike="noStrike">
                <a:solidFill>
                  <a:srgbClr val="BFBFBF"/>
                </a:solidFill>
                <a:latin typeface="Verdana"/>
                <a:ea typeface="Verdana"/>
                <a:cs typeface="Verdana"/>
                <a:sym typeface="Verdana"/>
              </a:defRPr>
            </a:lvl1pPr>
            <a:lvl2pPr lvl="1" marR="0" rtl="0" algn="l">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9pPr>
          </a:lstStyle>
          <a:p/>
        </p:txBody>
      </p:sp>
      <p:cxnSp>
        <p:nvCxnSpPr>
          <p:cNvPr descr="null" id="129" name="Google Shape;129;gc1bfff0083_0_628"/>
          <p:cNvCxnSpPr/>
          <p:nvPr/>
        </p:nvCxnSpPr>
        <p:spPr>
          <a:xfrm>
            <a:off x="1088075" y="1178690"/>
            <a:ext cx="8580300" cy="0"/>
          </a:xfrm>
          <a:prstGeom prst="straightConnector1">
            <a:avLst/>
          </a:prstGeom>
          <a:noFill/>
          <a:ln cap="flat" cmpd="sng" w="76200">
            <a:solidFill>
              <a:srgbClr val="FFFFFF"/>
            </a:solidFill>
            <a:prstDash val="solid"/>
            <a:round/>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130" name="Shape 130"/>
        <p:cNvGrpSpPr/>
        <p:nvPr/>
      </p:nvGrpSpPr>
      <p:grpSpPr>
        <a:xfrm>
          <a:off x="0" y="0"/>
          <a:ext cx="0" cy="0"/>
          <a:chOff x="0" y="0"/>
          <a:chExt cx="0" cy="0"/>
        </a:xfrm>
      </p:grpSpPr>
      <p:sp>
        <p:nvSpPr>
          <p:cNvPr id="131" name="Google Shape;131;gc1bfff0083_0_634"/>
          <p:cNvSpPr txBox="1"/>
          <p:nvPr>
            <p:ph type="title"/>
          </p:nvPr>
        </p:nvSpPr>
        <p:spPr>
          <a:xfrm>
            <a:off x="281975" y="436050"/>
            <a:ext cx="8580300" cy="5727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F4522D"/>
              </a:buClr>
              <a:buSzPts val="2700"/>
              <a:buFont typeface="Lato"/>
              <a:buNone/>
              <a:defRPr b="1" i="0" sz="2700" u="none" cap="none" strike="noStrike">
                <a:solidFill>
                  <a:srgbClr val="F4522D"/>
                </a:solidFill>
                <a:latin typeface="Verdana"/>
                <a:ea typeface="Verdana"/>
                <a:cs typeface="Verdana"/>
                <a:sym typeface="Verdana"/>
              </a:defRPr>
            </a:lvl1pPr>
            <a:lvl2pPr lvl="1" marR="0" rtl="0" algn="l">
              <a:lnSpc>
                <a:spcPct val="100000"/>
              </a:lnSpc>
              <a:spcBef>
                <a:spcPts val="0"/>
              </a:spcBef>
              <a:spcAft>
                <a:spcPts val="0"/>
              </a:spcAft>
              <a:buClr>
                <a:srgbClr val="F4522D"/>
              </a:buClr>
              <a:buSzPts val="2800"/>
              <a:buFont typeface="Arial"/>
              <a:buNone/>
              <a:defRPr b="0" i="0" sz="2800" u="none" cap="none" strike="noStrike">
                <a:solidFill>
                  <a:srgbClr val="F4522D"/>
                </a:solidFill>
                <a:latin typeface="Arial"/>
                <a:ea typeface="Arial"/>
                <a:cs typeface="Arial"/>
                <a:sym typeface="Arial"/>
              </a:defRPr>
            </a:lvl2pPr>
            <a:lvl3pPr lvl="2" marR="0" rtl="0" algn="l">
              <a:lnSpc>
                <a:spcPct val="100000"/>
              </a:lnSpc>
              <a:spcBef>
                <a:spcPts val="0"/>
              </a:spcBef>
              <a:spcAft>
                <a:spcPts val="0"/>
              </a:spcAft>
              <a:buClr>
                <a:srgbClr val="F4522D"/>
              </a:buClr>
              <a:buSzPts val="2800"/>
              <a:buFont typeface="Arial"/>
              <a:buNone/>
              <a:defRPr b="0" i="0" sz="2800" u="none" cap="none" strike="noStrike">
                <a:solidFill>
                  <a:srgbClr val="F4522D"/>
                </a:solidFill>
                <a:latin typeface="Arial"/>
                <a:ea typeface="Arial"/>
                <a:cs typeface="Arial"/>
                <a:sym typeface="Arial"/>
              </a:defRPr>
            </a:lvl3pPr>
            <a:lvl4pPr lvl="3" marR="0" rtl="0" algn="l">
              <a:lnSpc>
                <a:spcPct val="100000"/>
              </a:lnSpc>
              <a:spcBef>
                <a:spcPts val="0"/>
              </a:spcBef>
              <a:spcAft>
                <a:spcPts val="0"/>
              </a:spcAft>
              <a:buClr>
                <a:srgbClr val="F4522D"/>
              </a:buClr>
              <a:buSzPts val="2800"/>
              <a:buFont typeface="Arial"/>
              <a:buNone/>
              <a:defRPr b="0" i="0" sz="2800" u="none" cap="none" strike="noStrike">
                <a:solidFill>
                  <a:srgbClr val="F4522D"/>
                </a:solidFill>
                <a:latin typeface="Arial"/>
                <a:ea typeface="Arial"/>
                <a:cs typeface="Arial"/>
                <a:sym typeface="Arial"/>
              </a:defRPr>
            </a:lvl4pPr>
            <a:lvl5pPr lvl="4" marR="0" rtl="0" algn="l">
              <a:lnSpc>
                <a:spcPct val="100000"/>
              </a:lnSpc>
              <a:spcBef>
                <a:spcPts val="0"/>
              </a:spcBef>
              <a:spcAft>
                <a:spcPts val="0"/>
              </a:spcAft>
              <a:buClr>
                <a:srgbClr val="F4522D"/>
              </a:buClr>
              <a:buSzPts val="2800"/>
              <a:buFont typeface="Arial"/>
              <a:buNone/>
              <a:defRPr b="0" i="0" sz="2800" u="none" cap="none" strike="noStrike">
                <a:solidFill>
                  <a:srgbClr val="F4522D"/>
                </a:solidFill>
                <a:latin typeface="Arial"/>
                <a:ea typeface="Arial"/>
                <a:cs typeface="Arial"/>
                <a:sym typeface="Arial"/>
              </a:defRPr>
            </a:lvl5pPr>
            <a:lvl6pPr lvl="5" marR="0" rtl="0" algn="l">
              <a:lnSpc>
                <a:spcPct val="100000"/>
              </a:lnSpc>
              <a:spcBef>
                <a:spcPts val="0"/>
              </a:spcBef>
              <a:spcAft>
                <a:spcPts val="0"/>
              </a:spcAft>
              <a:buClr>
                <a:srgbClr val="F4522D"/>
              </a:buClr>
              <a:buSzPts val="2800"/>
              <a:buFont typeface="Arial"/>
              <a:buNone/>
              <a:defRPr b="0" i="0" sz="2800" u="none" cap="none" strike="noStrike">
                <a:solidFill>
                  <a:srgbClr val="F4522D"/>
                </a:solidFill>
                <a:latin typeface="Arial"/>
                <a:ea typeface="Arial"/>
                <a:cs typeface="Arial"/>
                <a:sym typeface="Arial"/>
              </a:defRPr>
            </a:lvl6pPr>
            <a:lvl7pPr lvl="6" marR="0" rtl="0" algn="l">
              <a:lnSpc>
                <a:spcPct val="100000"/>
              </a:lnSpc>
              <a:spcBef>
                <a:spcPts val="0"/>
              </a:spcBef>
              <a:spcAft>
                <a:spcPts val="0"/>
              </a:spcAft>
              <a:buClr>
                <a:srgbClr val="F4522D"/>
              </a:buClr>
              <a:buSzPts val="2800"/>
              <a:buFont typeface="Arial"/>
              <a:buNone/>
              <a:defRPr b="0" i="0" sz="2800" u="none" cap="none" strike="noStrike">
                <a:solidFill>
                  <a:srgbClr val="F4522D"/>
                </a:solidFill>
                <a:latin typeface="Arial"/>
                <a:ea typeface="Arial"/>
                <a:cs typeface="Arial"/>
                <a:sym typeface="Arial"/>
              </a:defRPr>
            </a:lvl7pPr>
            <a:lvl8pPr lvl="7" marR="0" rtl="0" algn="l">
              <a:lnSpc>
                <a:spcPct val="100000"/>
              </a:lnSpc>
              <a:spcBef>
                <a:spcPts val="0"/>
              </a:spcBef>
              <a:spcAft>
                <a:spcPts val="0"/>
              </a:spcAft>
              <a:buClr>
                <a:srgbClr val="F4522D"/>
              </a:buClr>
              <a:buSzPts val="2800"/>
              <a:buFont typeface="Arial"/>
              <a:buNone/>
              <a:defRPr b="0" i="0" sz="2800" u="none" cap="none" strike="noStrike">
                <a:solidFill>
                  <a:srgbClr val="F4522D"/>
                </a:solidFill>
                <a:latin typeface="Arial"/>
                <a:ea typeface="Arial"/>
                <a:cs typeface="Arial"/>
                <a:sym typeface="Arial"/>
              </a:defRPr>
            </a:lvl8pPr>
            <a:lvl9pPr lvl="8" marR="0" rtl="0" algn="l">
              <a:lnSpc>
                <a:spcPct val="100000"/>
              </a:lnSpc>
              <a:spcBef>
                <a:spcPts val="0"/>
              </a:spcBef>
              <a:spcAft>
                <a:spcPts val="0"/>
              </a:spcAft>
              <a:buClr>
                <a:srgbClr val="F4522D"/>
              </a:buClr>
              <a:buSzPts val="2800"/>
              <a:buFont typeface="Arial"/>
              <a:buNone/>
              <a:defRPr b="0" i="0" sz="2800" u="none" cap="none" strike="noStrike">
                <a:solidFill>
                  <a:srgbClr val="F4522D"/>
                </a:solidFill>
                <a:latin typeface="Arial"/>
                <a:ea typeface="Arial"/>
                <a:cs typeface="Arial"/>
                <a:sym typeface="Arial"/>
              </a:defRPr>
            </a:lvl9pPr>
          </a:lstStyle>
          <a:p/>
        </p:txBody>
      </p:sp>
      <p:sp>
        <p:nvSpPr>
          <p:cNvPr id="132" name="Google Shape;132;gc1bfff0083_0_634"/>
          <p:cNvSpPr txBox="1"/>
          <p:nvPr>
            <p:ph idx="1" type="subTitle"/>
          </p:nvPr>
        </p:nvSpPr>
        <p:spPr>
          <a:xfrm>
            <a:off x="299450" y="4291448"/>
            <a:ext cx="8562900" cy="240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4C4C4C"/>
              </a:buClr>
              <a:buSzPts val="1100"/>
              <a:buFont typeface="Lato"/>
              <a:buNone/>
              <a:defRPr b="0" i="0" sz="1100" u="none" cap="none" strike="noStrike">
                <a:solidFill>
                  <a:srgbClr val="4C4C4C"/>
                </a:solidFill>
                <a:latin typeface="Verdana"/>
                <a:ea typeface="Verdana"/>
                <a:cs typeface="Verdana"/>
                <a:sym typeface="Verdana"/>
              </a:defRPr>
            </a:lvl1pPr>
            <a:lvl2pPr lvl="1" marR="0" rtl="0" algn="ctr">
              <a:lnSpc>
                <a:spcPct val="100000"/>
              </a:lnSpc>
              <a:spcBef>
                <a:spcPts val="0"/>
              </a:spcBef>
              <a:spcAft>
                <a:spcPts val="0"/>
              </a:spcAft>
              <a:buClr>
                <a:srgbClr val="4C4C4C"/>
              </a:buClr>
              <a:buSzPts val="1100"/>
              <a:buFont typeface="Arial"/>
              <a:buNone/>
              <a:defRPr b="0" i="0" sz="1100" u="none" cap="none" strike="noStrike">
                <a:solidFill>
                  <a:srgbClr val="4C4C4C"/>
                </a:solidFill>
                <a:latin typeface="Arial"/>
                <a:ea typeface="Arial"/>
                <a:cs typeface="Arial"/>
                <a:sym typeface="Arial"/>
              </a:defRPr>
            </a:lvl2pPr>
            <a:lvl3pPr lvl="2" marR="0" rtl="0" algn="ctr">
              <a:lnSpc>
                <a:spcPct val="100000"/>
              </a:lnSpc>
              <a:spcBef>
                <a:spcPts val="0"/>
              </a:spcBef>
              <a:spcAft>
                <a:spcPts val="0"/>
              </a:spcAft>
              <a:buClr>
                <a:srgbClr val="4C4C4C"/>
              </a:buClr>
              <a:buSzPts val="1100"/>
              <a:buFont typeface="Arial"/>
              <a:buNone/>
              <a:defRPr b="0" i="0" sz="1100" u="none" cap="none" strike="noStrike">
                <a:solidFill>
                  <a:srgbClr val="4C4C4C"/>
                </a:solidFill>
                <a:latin typeface="Arial"/>
                <a:ea typeface="Arial"/>
                <a:cs typeface="Arial"/>
                <a:sym typeface="Arial"/>
              </a:defRPr>
            </a:lvl3pPr>
            <a:lvl4pPr lvl="3" marR="0" rtl="0" algn="ctr">
              <a:lnSpc>
                <a:spcPct val="100000"/>
              </a:lnSpc>
              <a:spcBef>
                <a:spcPts val="0"/>
              </a:spcBef>
              <a:spcAft>
                <a:spcPts val="0"/>
              </a:spcAft>
              <a:buClr>
                <a:srgbClr val="4C4C4C"/>
              </a:buClr>
              <a:buSzPts val="1100"/>
              <a:buFont typeface="Arial"/>
              <a:buNone/>
              <a:defRPr b="0" i="0" sz="1100" u="none" cap="none" strike="noStrike">
                <a:solidFill>
                  <a:srgbClr val="4C4C4C"/>
                </a:solidFill>
                <a:latin typeface="Arial"/>
                <a:ea typeface="Arial"/>
                <a:cs typeface="Arial"/>
                <a:sym typeface="Arial"/>
              </a:defRPr>
            </a:lvl4pPr>
            <a:lvl5pPr lvl="4" marR="0" rtl="0" algn="ctr">
              <a:lnSpc>
                <a:spcPct val="100000"/>
              </a:lnSpc>
              <a:spcBef>
                <a:spcPts val="0"/>
              </a:spcBef>
              <a:spcAft>
                <a:spcPts val="0"/>
              </a:spcAft>
              <a:buClr>
                <a:srgbClr val="4C4C4C"/>
              </a:buClr>
              <a:buSzPts val="1100"/>
              <a:buFont typeface="Arial"/>
              <a:buNone/>
              <a:defRPr b="0" i="0" sz="1100" u="none" cap="none" strike="noStrike">
                <a:solidFill>
                  <a:srgbClr val="4C4C4C"/>
                </a:solidFill>
                <a:latin typeface="Arial"/>
                <a:ea typeface="Arial"/>
                <a:cs typeface="Arial"/>
                <a:sym typeface="Arial"/>
              </a:defRPr>
            </a:lvl5pPr>
            <a:lvl6pPr lvl="5" marR="0" rtl="0" algn="ctr">
              <a:lnSpc>
                <a:spcPct val="100000"/>
              </a:lnSpc>
              <a:spcBef>
                <a:spcPts val="0"/>
              </a:spcBef>
              <a:spcAft>
                <a:spcPts val="0"/>
              </a:spcAft>
              <a:buClr>
                <a:srgbClr val="4C4C4C"/>
              </a:buClr>
              <a:buSzPts val="1100"/>
              <a:buFont typeface="Arial"/>
              <a:buNone/>
              <a:defRPr b="0" i="0" sz="1100" u="none" cap="none" strike="noStrike">
                <a:solidFill>
                  <a:srgbClr val="4C4C4C"/>
                </a:solidFill>
                <a:latin typeface="Arial"/>
                <a:ea typeface="Arial"/>
                <a:cs typeface="Arial"/>
                <a:sym typeface="Arial"/>
              </a:defRPr>
            </a:lvl6pPr>
            <a:lvl7pPr lvl="6" marR="0" rtl="0" algn="ctr">
              <a:lnSpc>
                <a:spcPct val="100000"/>
              </a:lnSpc>
              <a:spcBef>
                <a:spcPts val="0"/>
              </a:spcBef>
              <a:spcAft>
                <a:spcPts val="0"/>
              </a:spcAft>
              <a:buClr>
                <a:srgbClr val="4C4C4C"/>
              </a:buClr>
              <a:buSzPts val="1100"/>
              <a:buFont typeface="Arial"/>
              <a:buNone/>
              <a:defRPr b="0" i="0" sz="1100" u="none" cap="none" strike="noStrike">
                <a:solidFill>
                  <a:srgbClr val="4C4C4C"/>
                </a:solidFill>
                <a:latin typeface="Arial"/>
                <a:ea typeface="Arial"/>
                <a:cs typeface="Arial"/>
                <a:sym typeface="Arial"/>
              </a:defRPr>
            </a:lvl7pPr>
            <a:lvl8pPr lvl="7" marR="0" rtl="0" algn="ctr">
              <a:lnSpc>
                <a:spcPct val="100000"/>
              </a:lnSpc>
              <a:spcBef>
                <a:spcPts val="0"/>
              </a:spcBef>
              <a:spcAft>
                <a:spcPts val="0"/>
              </a:spcAft>
              <a:buClr>
                <a:srgbClr val="4C4C4C"/>
              </a:buClr>
              <a:buSzPts val="1100"/>
              <a:buFont typeface="Arial"/>
              <a:buNone/>
              <a:defRPr b="0" i="0" sz="1100" u="none" cap="none" strike="noStrike">
                <a:solidFill>
                  <a:srgbClr val="4C4C4C"/>
                </a:solidFill>
                <a:latin typeface="Arial"/>
                <a:ea typeface="Arial"/>
                <a:cs typeface="Arial"/>
                <a:sym typeface="Arial"/>
              </a:defRPr>
            </a:lvl8pPr>
            <a:lvl9pPr lvl="8" marR="0" rtl="0" algn="ctr">
              <a:lnSpc>
                <a:spcPct val="100000"/>
              </a:lnSpc>
              <a:spcBef>
                <a:spcPts val="0"/>
              </a:spcBef>
              <a:spcAft>
                <a:spcPts val="0"/>
              </a:spcAft>
              <a:buClr>
                <a:srgbClr val="4C4C4C"/>
              </a:buClr>
              <a:buSzPts val="1100"/>
              <a:buFont typeface="Arial"/>
              <a:buNone/>
              <a:defRPr b="0" i="0" sz="1100" u="none" cap="none" strike="noStrike">
                <a:solidFill>
                  <a:srgbClr val="4C4C4C"/>
                </a:solidFill>
                <a:latin typeface="Arial"/>
                <a:ea typeface="Arial"/>
                <a:cs typeface="Arial"/>
                <a:sym typeface="Arial"/>
              </a:defRPr>
            </a:lvl9pPr>
          </a:lstStyle>
          <a:p/>
        </p:txBody>
      </p:sp>
      <p:pic>
        <p:nvPicPr>
          <p:cNvPr descr="LinkedIn" id="133" name="Google Shape;133;gc1bfff0083_0_634"/>
          <p:cNvPicPr preferRelativeResize="0"/>
          <p:nvPr/>
        </p:nvPicPr>
        <p:blipFill rotWithShape="1">
          <a:blip r:embed="rId2">
            <a:alphaModFix/>
          </a:blip>
          <a:srcRect b="0" l="0" r="0" t="0"/>
          <a:stretch/>
        </p:blipFill>
        <p:spPr>
          <a:xfrm>
            <a:off x="1346275" y="4882249"/>
            <a:ext cx="164875" cy="164847"/>
          </a:xfrm>
          <a:prstGeom prst="rect">
            <a:avLst/>
          </a:prstGeom>
          <a:noFill/>
          <a:ln>
            <a:noFill/>
          </a:ln>
        </p:spPr>
      </p:pic>
      <p:sp>
        <p:nvSpPr>
          <p:cNvPr id="134" name="Google Shape;134;gc1bfff0083_0_634"/>
          <p:cNvSpPr txBox="1"/>
          <p:nvPr>
            <p:ph idx="12" type="sldNum"/>
          </p:nvPr>
        </p:nvSpPr>
        <p:spPr>
          <a:xfrm>
            <a:off x="4297650" y="4901567"/>
            <a:ext cx="548700" cy="1311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700"/>
              <a:buFont typeface="Arial"/>
              <a:buNone/>
              <a:defRPr b="1" i="0" sz="700" u="none" cap="none" strike="noStrike">
                <a:solidFill>
                  <a:srgbClr val="10343B"/>
                </a:solidFill>
                <a:latin typeface="Verdana"/>
                <a:ea typeface="Verdana"/>
                <a:cs typeface="Verdana"/>
                <a:sym typeface="Verdana"/>
              </a:defRPr>
            </a:lvl1pPr>
            <a:lvl2pPr indent="0" lvl="1" marL="0" marR="0" rtl="0" algn="ctr">
              <a:lnSpc>
                <a:spcPct val="100000"/>
              </a:lnSpc>
              <a:spcBef>
                <a:spcPts val="0"/>
              </a:spcBef>
              <a:spcAft>
                <a:spcPts val="0"/>
              </a:spcAft>
              <a:buClr>
                <a:srgbClr val="000000"/>
              </a:buClr>
              <a:buSzPts val="700"/>
              <a:buFont typeface="Arial"/>
              <a:buNone/>
              <a:defRPr b="1" i="0" sz="700" u="none" cap="none" strike="noStrike">
                <a:solidFill>
                  <a:srgbClr val="10343B"/>
                </a:solidFill>
                <a:latin typeface="Verdana"/>
                <a:ea typeface="Verdana"/>
                <a:cs typeface="Verdana"/>
                <a:sym typeface="Verdana"/>
              </a:defRPr>
            </a:lvl2pPr>
            <a:lvl3pPr indent="0" lvl="2" marL="0" marR="0" rtl="0" algn="ctr">
              <a:lnSpc>
                <a:spcPct val="100000"/>
              </a:lnSpc>
              <a:spcBef>
                <a:spcPts val="0"/>
              </a:spcBef>
              <a:spcAft>
                <a:spcPts val="0"/>
              </a:spcAft>
              <a:buClr>
                <a:srgbClr val="000000"/>
              </a:buClr>
              <a:buSzPts val="700"/>
              <a:buFont typeface="Arial"/>
              <a:buNone/>
              <a:defRPr b="1" i="0" sz="700" u="none" cap="none" strike="noStrike">
                <a:solidFill>
                  <a:srgbClr val="10343B"/>
                </a:solidFill>
                <a:latin typeface="Verdana"/>
                <a:ea typeface="Verdana"/>
                <a:cs typeface="Verdana"/>
                <a:sym typeface="Verdana"/>
              </a:defRPr>
            </a:lvl3pPr>
            <a:lvl4pPr indent="0" lvl="3" marL="0" marR="0" rtl="0" algn="ctr">
              <a:lnSpc>
                <a:spcPct val="100000"/>
              </a:lnSpc>
              <a:spcBef>
                <a:spcPts val="0"/>
              </a:spcBef>
              <a:spcAft>
                <a:spcPts val="0"/>
              </a:spcAft>
              <a:buClr>
                <a:srgbClr val="000000"/>
              </a:buClr>
              <a:buSzPts val="700"/>
              <a:buFont typeface="Arial"/>
              <a:buNone/>
              <a:defRPr b="1" i="0" sz="700" u="none" cap="none" strike="noStrike">
                <a:solidFill>
                  <a:srgbClr val="10343B"/>
                </a:solidFill>
                <a:latin typeface="Verdana"/>
                <a:ea typeface="Verdana"/>
                <a:cs typeface="Verdana"/>
                <a:sym typeface="Verdana"/>
              </a:defRPr>
            </a:lvl4pPr>
            <a:lvl5pPr indent="0" lvl="4" marL="0" marR="0" rtl="0" algn="ctr">
              <a:lnSpc>
                <a:spcPct val="100000"/>
              </a:lnSpc>
              <a:spcBef>
                <a:spcPts val="0"/>
              </a:spcBef>
              <a:spcAft>
                <a:spcPts val="0"/>
              </a:spcAft>
              <a:buClr>
                <a:srgbClr val="000000"/>
              </a:buClr>
              <a:buSzPts val="700"/>
              <a:buFont typeface="Arial"/>
              <a:buNone/>
              <a:defRPr b="1" i="0" sz="700" u="none" cap="none" strike="noStrike">
                <a:solidFill>
                  <a:srgbClr val="10343B"/>
                </a:solidFill>
                <a:latin typeface="Verdana"/>
                <a:ea typeface="Verdana"/>
                <a:cs typeface="Verdana"/>
                <a:sym typeface="Verdana"/>
              </a:defRPr>
            </a:lvl5pPr>
            <a:lvl6pPr indent="0" lvl="5" marL="0" marR="0" rtl="0" algn="ctr">
              <a:lnSpc>
                <a:spcPct val="100000"/>
              </a:lnSpc>
              <a:spcBef>
                <a:spcPts val="0"/>
              </a:spcBef>
              <a:spcAft>
                <a:spcPts val="0"/>
              </a:spcAft>
              <a:buClr>
                <a:srgbClr val="000000"/>
              </a:buClr>
              <a:buSzPts val="700"/>
              <a:buFont typeface="Arial"/>
              <a:buNone/>
              <a:defRPr b="1" i="0" sz="700" u="none" cap="none" strike="noStrike">
                <a:solidFill>
                  <a:srgbClr val="10343B"/>
                </a:solidFill>
                <a:latin typeface="Verdana"/>
                <a:ea typeface="Verdana"/>
                <a:cs typeface="Verdana"/>
                <a:sym typeface="Verdana"/>
              </a:defRPr>
            </a:lvl6pPr>
            <a:lvl7pPr indent="0" lvl="6" marL="0" marR="0" rtl="0" algn="ctr">
              <a:lnSpc>
                <a:spcPct val="100000"/>
              </a:lnSpc>
              <a:spcBef>
                <a:spcPts val="0"/>
              </a:spcBef>
              <a:spcAft>
                <a:spcPts val="0"/>
              </a:spcAft>
              <a:buClr>
                <a:srgbClr val="000000"/>
              </a:buClr>
              <a:buSzPts val="700"/>
              <a:buFont typeface="Arial"/>
              <a:buNone/>
              <a:defRPr b="1" i="0" sz="700" u="none" cap="none" strike="noStrike">
                <a:solidFill>
                  <a:srgbClr val="10343B"/>
                </a:solidFill>
                <a:latin typeface="Verdana"/>
                <a:ea typeface="Verdana"/>
                <a:cs typeface="Verdana"/>
                <a:sym typeface="Verdana"/>
              </a:defRPr>
            </a:lvl7pPr>
            <a:lvl8pPr indent="0" lvl="7" marL="0" marR="0" rtl="0" algn="ctr">
              <a:lnSpc>
                <a:spcPct val="100000"/>
              </a:lnSpc>
              <a:spcBef>
                <a:spcPts val="0"/>
              </a:spcBef>
              <a:spcAft>
                <a:spcPts val="0"/>
              </a:spcAft>
              <a:buClr>
                <a:srgbClr val="000000"/>
              </a:buClr>
              <a:buSzPts val="700"/>
              <a:buFont typeface="Arial"/>
              <a:buNone/>
              <a:defRPr b="1" i="0" sz="700" u="none" cap="none" strike="noStrike">
                <a:solidFill>
                  <a:srgbClr val="10343B"/>
                </a:solidFill>
                <a:latin typeface="Verdana"/>
                <a:ea typeface="Verdana"/>
                <a:cs typeface="Verdana"/>
                <a:sym typeface="Verdana"/>
              </a:defRPr>
            </a:lvl8pPr>
            <a:lvl9pPr indent="0" lvl="8" marL="0" marR="0" rtl="0" algn="ctr">
              <a:lnSpc>
                <a:spcPct val="100000"/>
              </a:lnSpc>
              <a:spcBef>
                <a:spcPts val="0"/>
              </a:spcBef>
              <a:spcAft>
                <a:spcPts val="0"/>
              </a:spcAft>
              <a:buClr>
                <a:srgbClr val="000000"/>
              </a:buClr>
              <a:buSzPts val="700"/>
              <a:buFont typeface="Arial"/>
              <a:buNone/>
              <a:defRPr b="1" i="0" sz="700" u="none" cap="none" strike="noStrike">
                <a:solidFill>
                  <a:srgbClr val="10343B"/>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en-US"/>
              <a:t>‹#›</a:t>
            </a:fld>
            <a:endParaRPr/>
          </a:p>
        </p:txBody>
      </p:sp>
      <p:cxnSp>
        <p:nvCxnSpPr>
          <p:cNvPr descr="null" id="135" name="Google Shape;135;gc1bfff0083_0_634"/>
          <p:cNvCxnSpPr/>
          <p:nvPr/>
        </p:nvCxnSpPr>
        <p:spPr>
          <a:xfrm>
            <a:off x="281850" y="4737440"/>
            <a:ext cx="8580300" cy="0"/>
          </a:xfrm>
          <a:prstGeom prst="straightConnector1">
            <a:avLst/>
          </a:prstGeom>
          <a:noFill/>
          <a:ln cap="flat" cmpd="sng" w="76200">
            <a:solidFill>
              <a:srgbClr val="10343B"/>
            </a:solidFill>
            <a:prstDash val="solid"/>
            <a:round/>
            <a:headEnd len="sm" w="sm" type="none"/>
            <a:tailEnd len="sm" w="sm" type="none"/>
          </a:ln>
        </p:spPr>
      </p:cxnSp>
      <p:sp>
        <p:nvSpPr>
          <p:cNvPr id="136" name="Google Shape;136;gc1bfff0083_0_634"/>
          <p:cNvSpPr txBox="1"/>
          <p:nvPr/>
        </p:nvSpPr>
        <p:spPr>
          <a:xfrm>
            <a:off x="5238225" y="4855775"/>
            <a:ext cx="3700200" cy="240600"/>
          </a:xfrm>
          <a:prstGeom prst="rect">
            <a:avLst/>
          </a:prstGeom>
          <a:noFill/>
          <a:ln>
            <a:noFill/>
          </a:ln>
        </p:spPr>
        <p:txBody>
          <a:bodyPr anchorCtr="0" anchor="ctr" bIns="91425" lIns="91425" spcFirstLastPara="1" rIns="91425" wrap="square" tIns="91425">
            <a:noAutofit/>
          </a:bodyPr>
          <a:lstStyle/>
          <a:p>
            <a:pPr indent="0" lvl="0" marL="0" marR="0" rtl="0" algn="r">
              <a:lnSpc>
                <a:spcPct val="115000"/>
              </a:lnSpc>
              <a:spcBef>
                <a:spcPts val="0"/>
              </a:spcBef>
              <a:spcAft>
                <a:spcPts val="0"/>
              </a:spcAft>
              <a:buClr>
                <a:srgbClr val="000000"/>
              </a:buClr>
              <a:buSzPts val="700"/>
              <a:buFont typeface="Arial"/>
              <a:buNone/>
            </a:pPr>
            <a:r>
              <a:rPr b="0" i="0" lang="en-US" sz="600" u="none" cap="none" strike="noStrike">
                <a:solidFill>
                  <a:srgbClr val="10343B"/>
                </a:solidFill>
                <a:latin typeface="Verdana"/>
                <a:ea typeface="Verdana"/>
                <a:cs typeface="Verdana"/>
                <a:sym typeface="Verdana"/>
              </a:rPr>
              <a:t>© 2018 </a:t>
            </a:r>
            <a:r>
              <a:rPr b="1" i="0" lang="en-US" sz="600" u="none" cap="none" strike="noStrike">
                <a:solidFill>
                  <a:srgbClr val="10343B"/>
                </a:solidFill>
                <a:latin typeface="Verdana"/>
                <a:ea typeface="Verdana"/>
                <a:cs typeface="Verdana"/>
                <a:sym typeface="Verdana"/>
              </a:rPr>
              <a:t>CAST | Until Learning Has No Limits</a:t>
            </a:r>
            <a:endParaRPr b="1" i="0" sz="600" u="none" cap="none" strike="noStrike">
              <a:solidFill>
                <a:srgbClr val="10343B"/>
              </a:solidFill>
              <a:latin typeface="Verdana"/>
              <a:ea typeface="Verdana"/>
              <a:cs typeface="Verdana"/>
              <a:sym typeface="Verdana"/>
            </a:endParaRPr>
          </a:p>
        </p:txBody>
      </p:sp>
      <p:sp>
        <p:nvSpPr>
          <p:cNvPr id="137" name="Google Shape;137;gc1bfff0083_0_634"/>
          <p:cNvSpPr txBox="1"/>
          <p:nvPr/>
        </p:nvSpPr>
        <p:spPr>
          <a:xfrm>
            <a:off x="1478987" y="4855775"/>
            <a:ext cx="1243800" cy="2406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700"/>
              <a:buFont typeface="Arial"/>
              <a:buNone/>
            </a:pPr>
            <a:r>
              <a:t/>
            </a:r>
            <a:endParaRPr b="1" i="0" sz="700" u="none" cap="none" strike="noStrike">
              <a:solidFill>
                <a:srgbClr val="F4522D"/>
              </a:solidFill>
              <a:latin typeface="Verdana"/>
              <a:ea typeface="Verdana"/>
              <a:cs typeface="Verdana"/>
              <a:sym typeface="Verdana"/>
            </a:endParaRPr>
          </a:p>
          <a:p>
            <a:pPr indent="0" lvl="0" marL="0" marR="0" rtl="0" algn="l">
              <a:lnSpc>
                <a:spcPct val="115000"/>
              </a:lnSpc>
              <a:spcBef>
                <a:spcPts val="0"/>
              </a:spcBef>
              <a:spcAft>
                <a:spcPts val="0"/>
              </a:spcAft>
              <a:buClr>
                <a:srgbClr val="000000"/>
              </a:buClr>
              <a:buSzPts val="700"/>
              <a:buFont typeface="Arial"/>
              <a:buNone/>
            </a:pPr>
            <a:r>
              <a:t/>
            </a:r>
            <a:endParaRPr b="1" i="0" sz="700" u="none" cap="none" strike="noStrike">
              <a:solidFill>
                <a:srgbClr val="F4522D"/>
              </a:solidFill>
              <a:latin typeface="Verdana"/>
              <a:ea typeface="Verdana"/>
              <a:cs typeface="Verdana"/>
              <a:sym typeface="Verdana"/>
            </a:endParaRPr>
          </a:p>
          <a:p>
            <a:pPr indent="0" lvl="0" marL="0" marR="0" rtl="0" algn="l">
              <a:lnSpc>
                <a:spcPct val="115000"/>
              </a:lnSpc>
              <a:spcBef>
                <a:spcPts val="0"/>
              </a:spcBef>
              <a:spcAft>
                <a:spcPts val="0"/>
              </a:spcAft>
              <a:buClr>
                <a:srgbClr val="000000"/>
              </a:buClr>
              <a:buSzPts val="700"/>
              <a:buFont typeface="Arial"/>
              <a:buNone/>
            </a:pPr>
            <a:r>
              <a:rPr b="1" i="0" lang="en-US" sz="700" u="none" cap="none" strike="noStrike">
                <a:solidFill>
                  <a:srgbClr val="F4522D"/>
                </a:solidFill>
                <a:latin typeface="Verdana"/>
                <a:ea typeface="Verdana"/>
                <a:cs typeface="Verdana"/>
                <a:sym typeface="Verdana"/>
              </a:rPr>
              <a:t>@CAST_UDL  |  #UDL</a:t>
            </a:r>
            <a:endParaRPr b="1" i="0" sz="700" u="none" cap="none" strike="noStrike">
              <a:solidFill>
                <a:srgbClr val="F4522D"/>
              </a:solidFill>
              <a:latin typeface="Verdana"/>
              <a:ea typeface="Verdana"/>
              <a:cs typeface="Verdana"/>
              <a:sym typeface="Verdana"/>
            </a:endParaRPr>
          </a:p>
          <a:p>
            <a:pPr indent="0" lvl="0" marL="0" marR="0" rtl="0" algn="r">
              <a:lnSpc>
                <a:spcPct val="115000"/>
              </a:lnSpc>
              <a:spcBef>
                <a:spcPts val="0"/>
              </a:spcBef>
              <a:spcAft>
                <a:spcPts val="0"/>
              </a:spcAft>
              <a:buClr>
                <a:srgbClr val="000000"/>
              </a:buClr>
              <a:buSzPts val="700"/>
              <a:buFont typeface="Arial"/>
              <a:buNone/>
            </a:pPr>
            <a:r>
              <a:t/>
            </a:r>
            <a:endParaRPr b="1" i="0" sz="700" u="none" cap="none" strike="noStrike">
              <a:solidFill>
                <a:srgbClr val="F4522D"/>
              </a:solidFill>
              <a:latin typeface="Verdana"/>
              <a:ea typeface="Verdana"/>
              <a:cs typeface="Verdana"/>
              <a:sym typeface="Verdana"/>
            </a:endParaRPr>
          </a:p>
          <a:p>
            <a:pPr indent="0" lvl="0" marL="0" marR="0" rtl="0" algn="r">
              <a:lnSpc>
                <a:spcPct val="115000"/>
              </a:lnSpc>
              <a:spcBef>
                <a:spcPts val="0"/>
              </a:spcBef>
              <a:spcAft>
                <a:spcPts val="0"/>
              </a:spcAft>
              <a:buClr>
                <a:srgbClr val="000000"/>
              </a:buClr>
              <a:buSzPts val="700"/>
              <a:buFont typeface="Arial"/>
              <a:buNone/>
            </a:pPr>
            <a:r>
              <a:t/>
            </a:r>
            <a:endParaRPr b="1" i="0" sz="700" u="none" cap="none" strike="noStrike">
              <a:solidFill>
                <a:srgbClr val="F4522D"/>
              </a:solidFill>
              <a:latin typeface="Verdana"/>
              <a:ea typeface="Verdana"/>
              <a:cs typeface="Verdana"/>
              <a:sym typeface="Verdana"/>
            </a:endParaRPr>
          </a:p>
        </p:txBody>
      </p:sp>
      <p:pic>
        <p:nvPicPr>
          <p:cNvPr descr="Twitter" id="138" name="Google Shape;138;gc1bfff0083_0_634"/>
          <p:cNvPicPr preferRelativeResize="0"/>
          <p:nvPr/>
        </p:nvPicPr>
        <p:blipFill rotWithShape="1">
          <a:blip r:embed="rId3">
            <a:alphaModFix/>
          </a:blip>
          <a:srcRect b="0" l="0" r="0" t="0"/>
          <a:stretch/>
        </p:blipFill>
        <p:spPr>
          <a:xfrm>
            <a:off x="494625" y="4883375"/>
            <a:ext cx="164875" cy="165208"/>
          </a:xfrm>
          <a:prstGeom prst="rect">
            <a:avLst/>
          </a:prstGeom>
          <a:noFill/>
          <a:ln>
            <a:noFill/>
          </a:ln>
        </p:spPr>
      </p:pic>
      <p:pic>
        <p:nvPicPr>
          <p:cNvPr descr="Youtube" id="139" name="Google Shape;139;gc1bfff0083_0_634"/>
          <p:cNvPicPr preferRelativeResize="0"/>
          <p:nvPr/>
        </p:nvPicPr>
        <p:blipFill rotWithShape="1">
          <a:blip r:embed="rId4">
            <a:alphaModFix/>
          </a:blip>
          <a:srcRect b="0" l="0" r="0" t="0"/>
          <a:stretch/>
        </p:blipFill>
        <p:spPr>
          <a:xfrm>
            <a:off x="707400" y="4883400"/>
            <a:ext cx="164875" cy="165180"/>
          </a:xfrm>
          <a:prstGeom prst="rect">
            <a:avLst/>
          </a:prstGeom>
          <a:noFill/>
          <a:ln>
            <a:noFill/>
          </a:ln>
        </p:spPr>
      </p:pic>
      <p:pic>
        <p:nvPicPr>
          <p:cNvPr descr="Facebook" id="140" name="Google Shape;140;gc1bfff0083_0_634"/>
          <p:cNvPicPr preferRelativeResize="0"/>
          <p:nvPr/>
        </p:nvPicPr>
        <p:blipFill rotWithShape="1">
          <a:blip r:embed="rId5">
            <a:alphaModFix/>
          </a:blip>
          <a:srcRect b="0" l="0" r="0" t="0"/>
          <a:stretch/>
        </p:blipFill>
        <p:spPr>
          <a:xfrm>
            <a:off x="281825" y="4883400"/>
            <a:ext cx="164875" cy="165175"/>
          </a:xfrm>
          <a:prstGeom prst="rect">
            <a:avLst/>
          </a:prstGeom>
          <a:noFill/>
          <a:ln>
            <a:noFill/>
          </a:ln>
        </p:spPr>
      </p:pic>
      <p:pic>
        <p:nvPicPr>
          <p:cNvPr descr="Instagram" id="141" name="Google Shape;141;gc1bfff0083_0_634"/>
          <p:cNvPicPr preferRelativeResize="0"/>
          <p:nvPr/>
        </p:nvPicPr>
        <p:blipFill rotWithShape="1">
          <a:blip r:embed="rId6">
            <a:alphaModFix/>
          </a:blip>
          <a:srcRect b="0" l="0" r="0" t="0"/>
          <a:stretch/>
        </p:blipFill>
        <p:spPr>
          <a:xfrm>
            <a:off x="920450" y="4882375"/>
            <a:ext cx="164875" cy="164571"/>
          </a:xfrm>
          <a:prstGeom prst="rect">
            <a:avLst/>
          </a:prstGeom>
          <a:noFill/>
          <a:ln>
            <a:noFill/>
          </a:ln>
        </p:spPr>
      </p:pic>
      <p:pic>
        <p:nvPicPr>
          <p:cNvPr descr="Pinterest" id="142" name="Google Shape;142;gc1bfff0083_0_634"/>
          <p:cNvPicPr preferRelativeResize="0"/>
          <p:nvPr/>
        </p:nvPicPr>
        <p:blipFill rotWithShape="1">
          <a:blip r:embed="rId7">
            <a:alphaModFix/>
          </a:blip>
          <a:srcRect b="0" l="0" r="0" t="0"/>
          <a:stretch/>
        </p:blipFill>
        <p:spPr>
          <a:xfrm>
            <a:off x="1133350" y="4883400"/>
            <a:ext cx="164875" cy="16518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3" name="Shape 143"/>
        <p:cNvGrpSpPr/>
        <p:nvPr/>
      </p:nvGrpSpPr>
      <p:grpSpPr>
        <a:xfrm>
          <a:off x="0" y="0"/>
          <a:ext cx="0" cy="0"/>
          <a:chOff x="0" y="0"/>
          <a:chExt cx="0" cy="0"/>
        </a:xfrm>
      </p:grpSpPr>
      <p:sp>
        <p:nvSpPr>
          <p:cNvPr id="144" name="Google Shape;144;gc1bfff0083_0_647"/>
          <p:cNvSpPr txBox="1"/>
          <p:nvPr>
            <p:ph type="title"/>
          </p:nvPr>
        </p:nvSpPr>
        <p:spPr>
          <a:xfrm>
            <a:off x="311700" y="664660"/>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4522D"/>
              </a:buClr>
              <a:buSzPts val="2700"/>
              <a:buFont typeface="Lato"/>
              <a:buNone/>
              <a:defRPr b="1" i="0" sz="2700" u="none" cap="none" strike="noStrike">
                <a:solidFill>
                  <a:srgbClr val="F4522D"/>
                </a:solidFill>
                <a:latin typeface="Verdana"/>
                <a:ea typeface="Verdana"/>
                <a:cs typeface="Verdana"/>
                <a:sym typeface="Verdana"/>
              </a:defRPr>
            </a:lvl1pPr>
            <a:lvl2pPr lvl="1" marR="0" rtl="0" algn="l">
              <a:lnSpc>
                <a:spcPct val="100000"/>
              </a:lnSpc>
              <a:spcBef>
                <a:spcPts val="0"/>
              </a:spcBef>
              <a:spcAft>
                <a:spcPts val="0"/>
              </a:spcAft>
              <a:buClr>
                <a:srgbClr val="F4522D"/>
              </a:buClr>
              <a:buSzPts val="2800"/>
              <a:buFont typeface="Arial"/>
              <a:buNone/>
              <a:defRPr b="0" i="0" sz="2800" u="none" cap="none" strike="noStrike">
                <a:solidFill>
                  <a:srgbClr val="F4522D"/>
                </a:solidFill>
                <a:latin typeface="Arial"/>
                <a:ea typeface="Arial"/>
                <a:cs typeface="Arial"/>
                <a:sym typeface="Arial"/>
              </a:defRPr>
            </a:lvl2pPr>
            <a:lvl3pPr lvl="2" marR="0" rtl="0" algn="l">
              <a:lnSpc>
                <a:spcPct val="100000"/>
              </a:lnSpc>
              <a:spcBef>
                <a:spcPts val="0"/>
              </a:spcBef>
              <a:spcAft>
                <a:spcPts val="0"/>
              </a:spcAft>
              <a:buClr>
                <a:srgbClr val="F4522D"/>
              </a:buClr>
              <a:buSzPts val="2800"/>
              <a:buFont typeface="Arial"/>
              <a:buNone/>
              <a:defRPr b="0" i="0" sz="2800" u="none" cap="none" strike="noStrike">
                <a:solidFill>
                  <a:srgbClr val="F4522D"/>
                </a:solidFill>
                <a:latin typeface="Arial"/>
                <a:ea typeface="Arial"/>
                <a:cs typeface="Arial"/>
                <a:sym typeface="Arial"/>
              </a:defRPr>
            </a:lvl3pPr>
            <a:lvl4pPr lvl="3" marR="0" rtl="0" algn="l">
              <a:lnSpc>
                <a:spcPct val="100000"/>
              </a:lnSpc>
              <a:spcBef>
                <a:spcPts val="0"/>
              </a:spcBef>
              <a:spcAft>
                <a:spcPts val="0"/>
              </a:spcAft>
              <a:buClr>
                <a:srgbClr val="F4522D"/>
              </a:buClr>
              <a:buSzPts val="2800"/>
              <a:buFont typeface="Arial"/>
              <a:buNone/>
              <a:defRPr b="0" i="0" sz="2800" u="none" cap="none" strike="noStrike">
                <a:solidFill>
                  <a:srgbClr val="F4522D"/>
                </a:solidFill>
                <a:latin typeface="Arial"/>
                <a:ea typeface="Arial"/>
                <a:cs typeface="Arial"/>
                <a:sym typeface="Arial"/>
              </a:defRPr>
            </a:lvl4pPr>
            <a:lvl5pPr lvl="4" marR="0" rtl="0" algn="l">
              <a:lnSpc>
                <a:spcPct val="100000"/>
              </a:lnSpc>
              <a:spcBef>
                <a:spcPts val="0"/>
              </a:spcBef>
              <a:spcAft>
                <a:spcPts val="0"/>
              </a:spcAft>
              <a:buClr>
                <a:srgbClr val="F4522D"/>
              </a:buClr>
              <a:buSzPts val="2800"/>
              <a:buFont typeface="Arial"/>
              <a:buNone/>
              <a:defRPr b="0" i="0" sz="2800" u="none" cap="none" strike="noStrike">
                <a:solidFill>
                  <a:srgbClr val="F4522D"/>
                </a:solidFill>
                <a:latin typeface="Arial"/>
                <a:ea typeface="Arial"/>
                <a:cs typeface="Arial"/>
                <a:sym typeface="Arial"/>
              </a:defRPr>
            </a:lvl5pPr>
            <a:lvl6pPr lvl="5" marR="0" rtl="0" algn="l">
              <a:lnSpc>
                <a:spcPct val="100000"/>
              </a:lnSpc>
              <a:spcBef>
                <a:spcPts val="0"/>
              </a:spcBef>
              <a:spcAft>
                <a:spcPts val="0"/>
              </a:spcAft>
              <a:buClr>
                <a:srgbClr val="F4522D"/>
              </a:buClr>
              <a:buSzPts val="2800"/>
              <a:buFont typeface="Arial"/>
              <a:buNone/>
              <a:defRPr b="0" i="0" sz="2800" u="none" cap="none" strike="noStrike">
                <a:solidFill>
                  <a:srgbClr val="F4522D"/>
                </a:solidFill>
                <a:latin typeface="Arial"/>
                <a:ea typeface="Arial"/>
                <a:cs typeface="Arial"/>
                <a:sym typeface="Arial"/>
              </a:defRPr>
            </a:lvl6pPr>
            <a:lvl7pPr lvl="6" marR="0" rtl="0" algn="l">
              <a:lnSpc>
                <a:spcPct val="100000"/>
              </a:lnSpc>
              <a:spcBef>
                <a:spcPts val="0"/>
              </a:spcBef>
              <a:spcAft>
                <a:spcPts val="0"/>
              </a:spcAft>
              <a:buClr>
                <a:srgbClr val="F4522D"/>
              </a:buClr>
              <a:buSzPts val="2800"/>
              <a:buFont typeface="Arial"/>
              <a:buNone/>
              <a:defRPr b="0" i="0" sz="2800" u="none" cap="none" strike="noStrike">
                <a:solidFill>
                  <a:srgbClr val="F4522D"/>
                </a:solidFill>
                <a:latin typeface="Arial"/>
                <a:ea typeface="Arial"/>
                <a:cs typeface="Arial"/>
                <a:sym typeface="Arial"/>
              </a:defRPr>
            </a:lvl7pPr>
            <a:lvl8pPr lvl="7" marR="0" rtl="0" algn="l">
              <a:lnSpc>
                <a:spcPct val="100000"/>
              </a:lnSpc>
              <a:spcBef>
                <a:spcPts val="0"/>
              </a:spcBef>
              <a:spcAft>
                <a:spcPts val="0"/>
              </a:spcAft>
              <a:buClr>
                <a:srgbClr val="F4522D"/>
              </a:buClr>
              <a:buSzPts val="2800"/>
              <a:buFont typeface="Arial"/>
              <a:buNone/>
              <a:defRPr b="0" i="0" sz="2800" u="none" cap="none" strike="noStrike">
                <a:solidFill>
                  <a:srgbClr val="F4522D"/>
                </a:solidFill>
                <a:latin typeface="Arial"/>
                <a:ea typeface="Arial"/>
                <a:cs typeface="Arial"/>
                <a:sym typeface="Arial"/>
              </a:defRPr>
            </a:lvl8pPr>
            <a:lvl9pPr lvl="8" marR="0" rtl="0" algn="l">
              <a:lnSpc>
                <a:spcPct val="100000"/>
              </a:lnSpc>
              <a:spcBef>
                <a:spcPts val="0"/>
              </a:spcBef>
              <a:spcAft>
                <a:spcPts val="0"/>
              </a:spcAft>
              <a:buClr>
                <a:srgbClr val="F4522D"/>
              </a:buClr>
              <a:buSzPts val="2800"/>
              <a:buFont typeface="Arial"/>
              <a:buNone/>
              <a:defRPr b="0" i="0" sz="2800" u="none" cap="none" strike="noStrike">
                <a:solidFill>
                  <a:srgbClr val="F4522D"/>
                </a:solidFill>
                <a:latin typeface="Arial"/>
                <a:ea typeface="Arial"/>
                <a:cs typeface="Arial"/>
                <a:sym typeface="Arial"/>
              </a:defRPr>
            </a:lvl9pPr>
          </a:lstStyle>
          <a:p/>
        </p:txBody>
      </p:sp>
      <p:sp>
        <p:nvSpPr>
          <p:cNvPr id="145" name="Google Shape;145;gc1bfff0083_0_647"/>
          <p:cNvSpPr txBox="1"/>
          <p:nvPr>
            <p:ph idx="1" type="body"/>
          </p:nvPr>
        </p:nvSpPr>
        <p:spPr>
          <a:xfrm>
            <a:off x="311700" y="1410975"/>
            <a:ext cx="8284500" cy="3416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15000"/>
              </a:lnSpc>
              <a:spcBef>
                <a:spcPts val="0"/>
              </a:spcBef>
              <a:spcAft>
                <a:spcPts val="0"/>
              </a:spcAft>
              <a:buClr>
                <a:srgbClr val="4C4C4C"/>
              </a:buClr>
              <a:buSzPts val="1400"/>
              <a:buFont typeface="Lato"/>
              <a:buChar char="●"/>
              <a:defRPr b="0" i="0" sz="1400" u="none" cap="none" strike="noStrike">
                <a:solidFill>
                  <a:srgbClr val="4C4C4C"/>
                </a:solidFill>
                <a:latin typeface="Verdana"/>
                <a:ea typeface="Verdana"/>
                <a:cs typeface="Verdana"/>
                <a:sym typeface="Verdana"/>
              </a:defRPr>
            </a:lvl1pPr>
            <a:lvl2pPr indent="-317500" lvl="1" marL="914400" marR="0" rtl="0" algn="l">
              <a:lnSpc>
                <a:spcPct val="115000"/>
              </a:lnSpc>
              <a:spcBef>
                <a:spcPts val="1600"/>
              </a:spcBef>
              <a:spcAft>
                <a:spcPts val="0"/>
              </a:spcAft>
              <a:buClr>
                <a:srgbClr val="4C4C4C"/>
              </a:buClr>
              <a:buSzPts val="1400"/>
              <a:buFont typeface="Lato"/>
              <a:buChar char="○"/>
              <a:defRPr b="0" i="0" sz="1400" u="none" cap="none" strike="noStrike">
                <a:solidFill>
                  <a:srgbClr val="4C4C4C"/>
                </a:solidFill>
                <a:latin typeface="Lato"/>
                <a:ea typeface="Lato"/>
                <a:cs typeface="Lato"/>
                <a:sym typeface="Lato"/>
              </a:defRPr>
            </a:lvl2pPr>
            <a:lvl3pPr indent="-317500" lvl="2" marL="1371600" marR="0" rtl="0" algn="l">
              <a:lnSpc>
                <a:spcPct val="115000"/>
              </a:lnSpc>
              <a:spcBef>
                <a:spcPts val="1600"/>
              </a:spcBef>
              <a:spcAft>
                <a:spcPts val="0"/>
              </a:spcAft>
              <a:buClr>
                <a:srgbClr val="4C4C4C"/>
              </a:buClr>
              <a:buSzPts val="1400"/>
              <a:buFont typeface="Lato"/>
              <a:buChar char="■"/>
              <a:defRPr b="0" i="0" sz="1400" u="none" cap="none" strike="noStrike">
                <a:solidFill>
                  <a:srgbClr val="4C4C4C"/>
                </a:solidFill>
                <a:latin typeface="Lato"/>
                <a:ea typeface="Lato"/>
                <a:cs typeface="Lato"/>
                <a:sym typeface="Lato"/>
              </a:defRPr>
            </a:lvl3pPr>
            <a:lvl4pPr indent="-317500" lvl="3" marL="1828800" marR="0" rtl="0" algn="l">
              <a:lnSpc>
                <a:spcPct val="115000"/>
              </a:lnSpc>
              <a:spcBef>
                <a:spcPts val="1600"/>
              </a:spcBef>
              <a:spcAft>
                <a:spcPts val="0"/>
              </a:spcAft>
              <a:buClr>
                <a:srgbClr val="4C4C4C"/>
              </a:buClr>
              <a:buSzPts val="1400"/>
              <a:buFont typeface="Lato"/>
              <a:buChar char="●"/>
              <a:defRPr b="0" i="0" sz="1400" u="none" cap="none" strike="noStrike">
                <a:solidFill>
                  <a:srgbClr val="4C4C4C"/>
                </a:solidFill>
                <a:latin typeface="Lato"/>
                <a:ea typeface="Lato"/>
                <a:cs typeface="Lato"/>
                <a:sym typeface="Lato"/>
              </a:defRPr>
            </a:lvl4pPr>
            <a:lvl5pPr indent="-317500" lvl="4" marL="2286000" marR="0" rtl="0" algn="l">
              <a:lnSpc>
                <a:spcPct val="115000"/>
              </a:lnSpc>
              <a:spcBef>
                <a:spcPts val="1600"/>
              </a:spcBef>
              <a:spcAft>
                <a:spcPts val="0"/>
              </a:spcAft>
              <a:buClr>
                <a:srgbClr val="4C4C4C"/>
              </a:buClr>
              <a:buSzPts val="1400"/>
              <a:buFont typeface="Lato"/>
              <a:buChar char="○"/>
              <a:defRPr b="0" i="0" sz="1400" u="none" cap="none" strike="noStrike">
                <a:solidFill>
                  <a:srgbClr val="4C4C4C"/>
                </a:solidFill>
                <a:latin typeface="Lato"/>
                <a:ea typeface="Lato"/>
                <a:cs typeface="Lato"/>
                <a:sym typeface="Lato"/>
              </a:defRPr>
            </a:lvl5pPr>
            <a:lvl6pPr indent="-317500" lvl="5" marL="2743200" marR="0" rtl="0" algn="l">
              <a:lnSpc>
                <a:spcPct val="115000"/>
              </a:lnSpc>
              <a:spcBef>
                <a:spcPts val="1600"/>
              </a:spcBef>
              <a:spcAft>
                <a:spcPts val="0"/>
              </a:spcAft>
              <a:buClr>
                <a:srgbClr val="4C4C4C"/>
              </a:buClr>
              <a:buSzPts val="1400"/>
              <a:buFont typeface="Lato"/>
              <a:buChar char="■"/>
              <a:defRPr b="0" i="0" sz="1400" u="none" cap="none" strike="noStrike">
                <a:solidFill>
                  <a:srgbClr val="4C4C4C"/>
                </a:solidFill>
                <a:latin typeface="Lato"/>
                <a:ea typeface="Lato"/>
                <a:cs typeface="Lato"/>
                <a:sym typeface="Lato"/>
              </a:defRPr>
            </a:lvl6pPr>
            <a:lvl7pPr indent="-317500" lvl="6" marL="3200400" marR="0" rtl="0" algn="l">
              <a:lnSpc>
                <a:spcPct val="115000"/>
              </a:lnSpc>
              <a:spcBef>
                <a:spcPts val="1600"/>
              </a:spcBef>
              <a:spcAft>
                <a:spcPts val="0"/>
              </a:spcAft>
              <a:buClr>
                <a:srgbClr val="4C4C4C"/>
              </a:buClr>
              <a:buSzPts val="1400"/>
              <a:buFont typeface="Lato"/>
              <a:buChar char="●"/>
              <a:defRPr b="0" i="0" sz="1400" u="none" cap="none" strike="noStrike">
                <a:solidFill>
                  <a:srgbClr val="4C4C4C"/>
                </a:solidFill>
                <a:latin typeface="Lato"/>
                <a:ea typeface="Lato"/>
                <a:cs typeface="Lato"/>
                <a:sym typeface="Lato"/>
              </a:defRPr>
            </a:lvl7pPr>
            <a:lvl8pPr indent="-317500" lvl="7" marL="3657600" marR="0" rtl="0" algn="l">
              <a:lnSpc>
                <a:spcPct val="115000"/>
              </a:lnSpc>
              <a:spcBef>
                <a:spcPts val="1600"/>
              </a:spcBef>
              <a:spcAft>
                <a:spcPts val="0"/>
              </a:spcAft>
              <a:buClr>
                <a:srgbClr val="4C4C4C"/>
              </a:buClr>
              <a:buSzPts val="1400"/>
              <a:buFont typeface="Lato"/>
              <a:buChar char="○"/>
              <a:defRPr b="0" i="0" sz="1400" u="none" cap="none" strike="noStrike">
                <a:solidFill>
                  <a:srgbClr val="4C4C4C"/>
                </a:solidFill>
                <a:latin typeface="Lato"/>
                <a:ea typeface="Lato"/>
                <a:cs typeface="Lato"/>
                <a:sym typeface="Lato"/>
              </a:defRPr>
            </a:lvl8pPr>
            <a:lvl9pPr indent="-317500" lvl="8" marL="4114800" marR="0" rtl="0" algn="l">
              <a:lnSpc>
                <a:spcPct val="115000"/>
              </a:lnSpc>
              <a:spcBef>
                <a:spcPts val="1600"/>
              </a:spcBef>
              <a:spcAft>
                <a:spcPts val="1600"/>
              </a:spcAft>
              <a:buClr>
                <a:srgbClr val="4C4C4C"/>
              </a:buClr>
              <a:buSzPts val="1400"/>
              <a:buFont typeface="Lato"/>
              <a:buChar char="■"/>
              <a:defRPr b="0" i="0" sz="1400" u="none" cap="none" strike="noStrike">
                <a:solidFill>
                  <a:srgbClr val="4C4C4C"/>
                </a:solidFill>
                <a:latin typeface="Lato"/>
                <a:ea typeface="Lato"/>
                <a:cs typeface="Lato"/>
                <a:sym typeface="Lato"/>
              </a:defRPr>
            </a:lvl9pPr>
          </a:lstStyle>
          <a:p/>
        </p:txBody>
      </p:sp>
      <p:pic>
        <p:nvPicPr>
          <p:cNvPr descr="LinkedIn" id="146" name="Google Shape;146;gc1bfff0083_0_647"/>
          <p:cNvPicPr preferRelativeResize="0"/>
          <p:nvPr/>
        </p:nvPicPr>
        <p:blipFill rotWithShape="1">
          <a:blip r:embed="rId2">
            <a:alphaModFix/>
          </a:blip>
          <a:srcRect b="0" l="0" r="0" t="0"/>
          <a:stretch/>
        </p:blipFill>
        <p:spPr>
          <a:xfrm>
            <a:off x="1346275" y="4882249"/>
            <a:ext cx="164875" cy="164847"/>
          </a:xfrm>
          <a:prstGeom prst="rect">
            <a:avLst/>
          </a:prstGeom>
          <a:noFill/>
          <a:ln>
            <a:noFill/>
          </a:ln>
        </p:spPr>
      </p:pic>
      <p:sp>
        <p:nvSpPr>
          <p:cNvPr id="147" name="Google Shape;147;gc1bfff0083_0_647"/>
          <p:cNvSpPr txBox="1"/>
          <p:nvPr>
            <p:ph idx="12" type="sldNum"/>
          </p:nvPr>
        </p:nvSpPr>
        <p:spPr>
          <a:xfrm>
            <a:off x="4297650" y="4901567"/>
            <a:ext cx="548700" cy="1311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700"/>
              <a:buFont typeface="Arial"/>
              <a:buNone/>
              <a:defRPr b="1" i="0" sz="700" u="none" cap="none" strike="noStrike">
                <a:solidFill>
                  <a:srgbClr val="10343B"/>
                </a:solidFill>
                <a:latin typeface="Verdana"/>
                <a:ea typeface="Verdana"/>
                <a:cs typeface="Verdana"/>
                <a:sym typeface="Verdana"/>
              </a:defRPr>
            </a:lvl1pPr>
            <a:lvl2pPr indent="0" lvl="1" marL="0" marR="0" rtl="0" algn="ctr">
              <a:lnSpc>
                <a:spcPct val="100000"/>
              </a:lnSpc>
              <a:spcBef>
                <a:spcPts val="0"/>
              </a:spcBef>
              <a:spcAft>
                <a:spcPts val="0"/>
              </a:spcAft>
              <a:buClr>
                <a:srgbClr val="000000"/>
              </a:buClr>
              <a:buSzPts val="700"/>
              <a:buFont typeface="Arial"/>
              <a:buNone/>
              <a:defRPr b="1" i="0" sz="700" u="none" cap="none" strike="noStrike">
                <a:solidFill>
                  <a:srgbClr val="10343B"/>
                </a:solidFill>
                <a:latin typeface="Verdana"/>
                <a:ea typeface="Verdana"/>
                <a:cs typeface="Verdana"/>
                <a:sym typeface="Verdana"/>
              </a:defRPr>
            </a:lvl2pPr>
            <a:lvl3pPr indent="0" lvl="2" marL="0" marR="0" rtl="0" algn="ctr">
              <a:lnSpc>
                <a:spcPct val="100000"/>
              </a:lnSpc>
              <a:spcBef>
                <a:spcPts val="0"/>
              </a:spcBef>
              <a:spcAft>
                <a:spcPts val="0"/>
              </a:spcAft>
              <a:buClr>
                <a:srgbClr val="000000"/>
              </a:buClr>
              <a:buSzPts val="700"/>
              <a:buFont typeface="Arial"/>
              <a:buNone/>
              <a:defRPr b="1" i="0" sz="700" u="none" cap="none" strike="noStrike">
                <a:solidFill>
                  <a:srgbClr val="10343B"/>
                </a:solidFill>
                <a:latin typeface="Verdana"/>
                <a:ea typeface="Verdana"/>
                <a:cs typeface="Verdana"/>
                <a:sym typeface="Verdana"/>
              </a:defRPr>
            </a:lvl3pPr>
            <a:lvl4pPr indent="0" lvl="3" marL="0" marR="0" rtl="0" algn="ctr">
              <a:lnSpc>
                <a:spcPct val="100000"/>
              </a:lnSpc>
              <a:spcBef>
                <a:spcPts val="0"/>
              </a:spcBef>
              <a:spcAft>
                <a:spcPts val="0"/>
              </a:spcAft>
              <a:buClr>
                <a:srgbClr val="000000"/>
              </a:buClr>
              <a:buSzPts val="700"/>
              <a:buFont typeface="Arial"/>
              <a:buNone/>
              <a:defRPr b="1" i="0" sz="700" u="none" cap="none" strike="noStrike">
                <a:solidFill>
                  <a:srgbClr val="10343B"/>
                </a:solidFill>
                <a:latin typeface="Verdana"/>
                <a:ea typeface="Verdana"/>
                <a:cs typeface="Verdana"/>
                <a:sym typeface="Verdana"/>
              </a:defRPr>
            </a:lvl4pPr>
            <a:lvl5pPr indent="0" lvl="4" marL="0" marR="0" rtl="0" algn="ctr">
              <a:lnSpc>
                <a:spcPct val="100000"/>
              </a:lnSpc>
              <a:spcBef>
                <a:spcPts val="0"/>
              </a:spcBef>
              <a:spcAft>
                <a:spcPts val="0"/>
              </a:spcAft>
              <a:buClr>
                <a:srgbClr val="000000"/>
              </a:buClr>
              <a:buSzPts val="700"/>
              <a:buFont typeface="Arial"/>
              <a:buNone/>
              <a:defRPr b="1" i="0" sz="700" u="none" cap="none" strike="noStrike">
                <a:solidFill>
                  <a:srgbClr val="10343B"/>
                </a:solidFill>
                <a:latin typeface="Verdana"/>
                <a:ea typeface="Verdana"/>
                <a:cs typeface="Verdana"/>
                <a:sym typeface="Verdana"/>
              </a:defRPr>
            </a:lvl5pPr>
            <a:lvl6pPr indent="0" lvl="5" marL="0" marR="0" rtl="0" algn="ctr">
              <a:lnSpc>
                <a:spcPct val="100000"/>
              </a:lnSpc>
              <a:spcBef>
                <a:spcPts val="0"/>
              </a:spcBef>
              <a:spcAft>
                <a:spcPts val="0"/>
              </a:spcAft>
              <a:buClr>
                <a:srgbClr val="000000"/>
              </a:buClr>
              <a:buSzPts val="700"/>
              <a:buFont typeface="Arial"/>
              <a:buNone/>
              <a:defRPr b="1" i="0" sz="700" u="none" cap="none" strike="noStrike">
                <a:solidFill>
                  <a:srgbClr val="10343B"/>
                </a:solidFill>
                <a:latin typeface="Verdana"/>
                <a:ea typeface="Verdana"/>
                <a:cs typeface="Verdana"/>
                <a:sym typeface="Verdana"/>
              </a:defRPr>
            </a:lvl6pPr>
            <a:lvl7pPr indent="0" lvl="6" marL="0" marR="0" rtl="0" algn="ctr">
              <a:lnSpc>
                <a:spcPct val="100000"/>
              </a:lnSpc>
              <a:spcBef>
                <a:spcPts val="0"/>
              </a:spcBef>
              <a:spcAft>
                <a:spcPts val="0"/>
              </a:spcAft>
              <a:buClr>
                <a:srgbClr val="000000"/>
              </a:buClr>
              <a:buSzPts val="700"/>
              <a:buFont typeface="Arial"/>
              <a:buNone/>
              <a:defRPr b="1" i="0" sz="700" u="none" cap="none" strike="noStrike">
                <a:solidFill>
                  <a:srgbClr val="10343B"/>
                </a:solidFill>
                <a:latin typeface="Verdana"/>
                <a:ea typeface="Verdana"/>
                <a:cs typeface="Verdana"/>
                <a:sym typeface="Verdana"/>
              </a:defRPr>
            </a:lvl7pPr>
            <a:lvl8pPr indent="0" lvl="7" marL="0" marR="0" rtl="0" algn="ctr">
              <a:lnSpc>
                <a:spcPct val="100000"/>
              </a:lnSpc>
              <a:spcBef>
                <a:spcPts val="0"/>
              </a:spcBef>
              <a:spcAft>
                <a:spcPts val="0"/>
              </a:spcAft>
              <a:buClr>
                <a:srgbClr val="000000"/>
              </a:buClr>
              <a:buSzPts val="700"/>
              <a:buFont typeface="Arial"/>
              <a:buNone/>
              <a:defRPr b="1" i="0" sz="700" u="none" cap="none" strike="noStrike">
                <a:solidFill>
                  <a:srgbClr val="10343B"/>
                </a:solidFill>
                <a:latin typeface="Verdana"/>
                <a:ea typeface="Verdana"/>
                <a:cs typeface="Verdana"/>
                <a:sym typeface="Verdana"/>
              </a:defRPr>
            </a:lvl8pPr>
            <a:lvl9pPr indent="0" lvl="8" marL="0" marR="0" rtl="0" algn="ctr">
              <a:lnSpc>
                <a:spcPct val="100000"/>
              </a:lnSpc>
              <a:spcBef>
                <a:spcPts val="0"/>
              </a:spcBef>
              <a:spcAft>
                <a:spcPts val="0"/>
              </a:spcAft>
              <a:buClr>
                <a:srgbClr val="000000"/>
              </a:buClr>
              <a:buSzPts val="700"/>
              <a:buFont typeface="Arial"/>
              <a:buNone/>
              <a:defRPr b="1" i="0" sz="700" u="none" cap="none" strike="noStrike">
                <a:solidFill>
                  <a:srgbClr val="10343B"/>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en-US"/>
              <a:t>‹#›</a:t>
            </a:fld>
            <a:endParaRPr/>
          </a:p>
        </p:txBody>
      </p:sp>
      <p:cxnSp>
        <p:nvCxnSpPr>
          <p:cNvPr descr="null" id="148" name="Google Shape;148;gc1bfff0083_0_647"/>
          <p:cNvCxnSpPr/>
          <p:nvPr/>
        </p:nvCxnSpPr>
        <p:spPr>
          <a:xfrm>
            <a:off x="281850" y="4737440"/>
            <a:ext cx="8580300" cy="0"/>
          </a:xfrm>
          <a:prstGeom prst="straightConnector1">
            <a:avLst/>
          </a:prstGeom>
          <a:noFill/>
          <a:ln cap="flat" cmpd="sng" w="76200">
            <a:solidFill>
              <a:srgbClr val="10343B"/>
            </a:solidFill>
            <a:prstDash val="solid"/>
            <a:round/>
            <a:headEnd len="sm" w="sm" type="none"/>
            <a:tailEnd len="sm" w="sm" type="none"/>
          </a:ln>
        </p:spPr>
      </p:cxnSp>
      <p:sp>
        <p:nvSpPr>
          <p:cNvPr id="149" name="Google Shape;149;gc1bfff0083_0_647"/>
          <p:cNvSpPr txBox="1"/>
          <p:nvPr/>
        </p:nvSpPr>
        <p:spPr>
          <a:xfrm>
            <a:off x="5238225" y="4855775"/>
            <a:ext cx="3700200" cy="240600"/>
          </a:xfrm>
          <a:prstGeom prst="rect">
            <a:avLst/>
          </a:prstGeom>
          <a:noFill/>
          <a:ln>
            <a:noFill/>
          </a:ln>
        </p:spPr>
        <p:txBody>
          <a:bodyPr anchorCtr="0" anchor="ctr" bIns="91425" lIns="91425" spcFirstLastPara="1" rIns="91425" wrap="square" tIns="91425">
            <a:noAutofit/>
          </a:bodyPr>
          <a:lstStyle/>
          <a:p>
            <a:pPr indent="0" lvl="0" marL="0" marR="0" rtl="0" algn="r">
              <a:lnSpc>
                <a:spcPct val="115000"/>
              </a:lnSpc>
              <a:spcBef>
                <a:spcPts val="0"/>
              </a:spcBef>
              <a:spcAft>
                <a:spcPts val="0"/>
              </a:spcAft>
              <a:buClr>
                <a:srgbClr val="000000"/>
              </a:buClr>
              <a:buSzPts val="700"/>
              <a:buFont typeface="Arial"/>
              <a:buNone/>
            </a:pPr>
            <a:r>
              <a:rPr b="0" i="0" lang="en-US" sz="600" u="none" cap="none" strike="noStrike">
                <a:solidFill>
                  <a:srgbClr val="10343B"/>
                </a:solidFill>
                <a:latin typeface="Verdana"/>
                <a:ea typeface="Verdana"/>
                <a:cs typeface="Verdana"/>
                <a:sym typeface="Verdana"/>
              </a:rPr>
              <a:t>© 2018 </a:t>
            </a:r>
            <a:r>
              <a:rPr b="1" i="0" lang="en-US" sz="600" u="none" cap="none" strike="noStrike">
                <a:solidFill>
                  <a:srgbClr val="10343B"/>
                </a:solidFill>
                <a:latin typeface="Verdana"/>
                <a:ea typeface="Verdana"/>
                <a:cs typeface="Verdana"/>
                <a:sym typeface="Verdana"/>
              </a:rPr>
              <a:t>CAST | Until Learning Has No Limits</a:t>
            </a:r>
            <a:endParaRPr b="1" i="0" sz="600" u="none" cap="none" strike="noStrike">
              <a:solidFill>
                <a:srgbClr val="10343B"/>
              </a:solidFill>
              <a:latin typeface="Verdana"/>
              <a:ea typeface="Verdana"/>
              <a:cs typeface="Verdana"/>
              <a:sym typeface="Verdana"/>
            </a:endParaRPr>
          </a:p>
        </p:txBody>
      </p:sp>
      <p:sp>
        <p:nvSpPr>
          <p:cNvPr id="150" name="Google Shape;150;gc1bfff0083_0_647"/>
          <p:cNvSpPr txBox="1"/>
          <p:nvPr/>
        </p:nvSpPr>
        <p:spPr>
          <a:xfrm>
            <a:off x="1478987" y="4855775"/>
            <a:ext cx="1243800" cy="2406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700"/>
              <a:buFont typeface="Arial"/>
              <a:buNone/>
            </a:pPr>
            <a:r>
              <a:t/>
            </a:r>
            <a:endParaRPr b="1" i="0" sz="700" u="none" cap="none" strike="noStrike">
              <a:solidFill>
                <a:srgbClr val="F4522D"/>
              </a:solidFill>
              <a:latin typeface="Verdana"/>
              <a:ea typeface="Verdana"/>
              <a:cs typeface="Verdana"/>
              <a:sym typeface="Verdana"/>
            </a:endParaRPr>
          </a:p>
          <a:p>
            <a:pPr indent="0" lvl="0" marL="0" marR="0" rtl="0" algn="l">
              <a:lnSpc>
                <a:spcPct val="115000"/>
              </a:lnSpc>
              <a:spcBef>
                <a:spcPts val="0"/>
              </a:spcBef>
              <a:spcAft>
                <a:spcPts val="0"/>
              </a:spcAft>
              <a:buClr>
                <a:srgbClr val="000000"/>
              </a:buClr>
              <a:buSzPts val="700"/>
              <a:buFont typeface="Arial"/>
              <a:buNone/>
            </a:pPr>
            <a:r>
              <a:t/>
            </a:r>
            <a:endParaRPr b="1" i="0" sz="700" u="none" cap="none" strike="noStrike">
              <a:solidFill>
                <a:srgbClr val="F4522D"/>
              </a:solidFill>
              <a:latin typeface="Verdana"/>
              <a:ea typeface="Verdana"/>
              <a:cs typeface="Verdana"/>
              <a:sym typeface="Verdana"/>
            </a:endParaRPr>
          </a:p>
          <a:p>
            <a:pPr indent="0" lvl="0" marL="0" marR="0" rtl="0" algn="l">
              <a:lnSpc>
                <a:spcPct val="115000"/>
              </a:lnSpc>
              <a:spcBef>
                <a:spcPts val="0"/>
              </a:spcBef>
              <a:spcAft>
                <a:spcPts val="0"/>
              </a:spcAft>
              <a:buClr>
                <a:srgbClr val="000000"/>
              </a:buClr>
              <a:buSzPts val="700"/>
              <a:buFont typeface="Arial"/>
              <a:buNone/>
            </a:pPr>
            <a:r>
              <a:rPr b="1" i="0" lang="en-US" sz="700" u="none" cap="none" strike="noStrike">
                <a:solidFill>
                  <a:srgbClr val="F4522D"/>
                </a:solidFill>
                <a:latin typeface="Verdana"/>
                <a:ea typeface="Verdana"/>
                <a:cs typeface="Verdana"/>
                <a:sym typeface="Verdana"/>
              </a:rPr>
              <a:t>@CAST_UDL  |  #UDL</a:t>
            </a:r>
            <a:endParaRPr b="1" i="0" sz="700" u="none" cap="none" strike="noStrike">
              <a:solidFill>
                <a:srgbClr val="F4522D"/>
              </a:solidFill>
              <a:latin typeface="Verdana"/>
              <a:ea typeface="Verdana"/>
              <a:cs typeface="Verdana"/>
              <a:sym typeface="Verdana"/>
            </a:endParaRPr>
          </a:p>
          <a:p>
            <a:pPr indent="0" lvl="0" marL="0" marR="0" rtl="0" algn="r">
              <a:lnSpc>
                <a:spcPct val="115000"/>
              </a:lnSpc>
              <a:spcBef>
                <a:spcPts val="0"/>
              </a:spcBef>
              <a:spcAft>
                <a:spcPts val="0"/>
              </a:spcAft>
              <a:buClr>
                <a:srgbClr val="000000"/>
              </a:buClr>
              <a:buSzPts val="700"/>
              <a:buFont typeface="Arial"/>
              <a:buNone/>
            </a:pPr>
            <a:r>
              <a:t/>
            </a:r>
            <a:endParaRPr b="1" i="0" sz="700" u="none" cap="none" strike="noStrike">
              <a:solidFill>
                <a:srgbClr val="F4522D"/>
              </a:solidFill>
              <a:latin typeface="Verdana"/>
              <a:ea typeface="Verdana"/>
              <a:cs typeface="Verdana"/>
              <a:sym typeface="Verdana"/>
            </a:endParaRPr>
          </a:p>
          <a:p>
            <a:pPr indent="0" lvl="0" marL="0" marR="0" rtl="0" algn="r">
              <a:lnSpc>
                <a:spcPct val="115000"/>
              </a:lnSpc>
              <a:spcBef>
                <a:spcPts val="0"/>
              </a:spcBef>
              <a:spcAft>
                <a:spcPts val="0"/>
              </a:spcAft>
              <a:buClr>
                <a:srgbClr val="000000"/>
              </a:buClr>
              <a:buSzPts val="700"/>
              <a:buFont typeface="Arial"/>
              <a:buNone/>
            </a:pPr>
            <a:r>
              <a:t/>
            </a:r>
            <a:endParaRPr b="1" i="0" sz="700" u="none" cap="none" strike="noStrike">
              <a:solidFill>
                <a:srgbClr val="F4522D"/>
              </a:solidFill>
              <a:latin typeface="Verdana"/>
              <a:ea typeface="Verdana"/>
              <a:cs typeface="Verdana"/>
              <a:sym typeface="Verdana"/>
            </a:endParaRPr>
          </a:p>
        </p:txBody>
      </p:sp>
      <p:pic>
        <p:nvPicPr>
          <p:cNvPr descr="Twitter" id="151" name="Google Shape;151;gc1bfff0083_0_647"/>
          <p:cNvPicPr preferRelativeResize="0"/>
          <p:nvPr/>
        </p:nvPicPr>
        <p:blipFill rotWithShape="1">
          <a:blip r:embed="rId3">
            <a:alphaModFix/>
          </a:blip>
          <a:srcRect b="0" l="0" r="0" t="0"/>
          <a:stretch/>
        </p:blipFill>
        <p:spPr>
          <a:xfrm>
            <a:off x="494625" y="4883375"/>
            <a:ext cx="164875" cy="165208"/>
          </a:xfrm>
          <a:prstGeom prst="rect">
            <a:avLst/>
          </a:prstGeom>
          <a:noFill/>
          <a:ln>
            <a:noFill/>
          </a:ln>
        </p:spPr>
      </p:pic>
      <p:pic>
        <p:nvPicPr>
          <p:cNvPr descr="Youtube" id="152" name="Google Shape;152;gc1bfff0083_0_647"/>
          <p:cNvPicPr preferRelativeResize="0"/>
          <p:nvPr/>
        </p:nvPicPr>
        <p:blipFill rotWithShape="1">
          <a:blip r:embed="rId4">
            <a:alphaModFix/>
          </a:blip>
          <a:srcRect b="0" l="0" r="0" t="0"/>
          <a:stretch/>
        </p:blipFill>
        <p:spPr>
          <a:xfrm>
            <a:off x="707400" y="4883400"/>
            <a:ext cx="164875" cy="165180"/>
          </a:xfrm>
          <a:prstGeom prst="rect">
            <a:avLst/>
          </a:prstGeom>
          <a:noFill/>
          <a:ln>
            <a:noFill/>
          </a:ln>
        </p:spPr>
      </p:pic>
      <p:pic>
        <p:nvPicPr>
          <p:cNvPr descr="Facebook" id="153" name="Google Shape;153;gc1bfff0083_0_647"/>
          <p:cNvPicPr preferRelativeResize="0"/>
          <p:nvPr/>
        </p:nvPicPr>
        <p:blipFill rotWithShape="1">
          <a:blip r:embed="rId5">
            <a:alphaModFix/>
          </a:blip>
          <a:srcRect b="0" l="0" r="0" t="0"/>
          <a:stretch/>
        </p:blipFill>
        <p:spPr>
          <a:xfrm>
            <a:off x="281825" y="4883400"/>
            <a:ext cx="164875" cy="165175"/>
          </a:xfrm>
          <a:prstGeom prst="rect">
            <a:avLst/>
          </a:prstGeom>
          <a:noFill/>
          <a:ln>
            <a:noFill/>
          </a:ln>
        </p:spPr>
      </p:pic>
      <p:pic>
        <p:nvPicPr>
          <p:cNvPr descr="Instagram" id="154" name="Google Shape;154;gc1bfff0083_0_647"/>
          <p:cNvPicPr preferRelativeResize="0"/>
          <p:nvPr/>
        </p:nvPicPr>
        <p:blipFill rotWithShape="1">
          <a:blip r:embed="rId6">
            <a:alphaModFix/>
          </a:blip>
          <a:srcRect b="0" l="0" r="0" t="0"/>
          <a:stretch/>
        </p:blipFill>
        <p:spPr>
          <a:xfrm>
            <a:off x="920450" y="4882375"/>
            <a:ext cx="164875" cy="164571"/>
          </a:xfrm>
          <a:prstGeom prst="rect">
            <a:avLst/>
          </a:prstGeom>
          <a:noFill/>
          <a:ln>
            <a:noFill/>
          </a:ln>
        </p:spPr>
      </p:pic>
      <p:pic>
        <p:nvPicPr>
          <p:cNvPr descr="Pinterest" id="155" name="Google Shape;155;gc1bfff0083_0_647"/>
          <p:cNvPicPr preferRelativeResize="0"/>
          <p:nvPr/>
        </p:nvPicPr>
        <p:blipFill rotWithShape="1">
          <a:blip r:embed="rId7">
            <a:alphaModFix/>
          </a:blip>
          <a:srcRect b="0" l="0" r="0" t="0"/>
          <a:stretch/>
        </p:blipFill>
        <p:spPr>
          <a:xfrm>
            <a:off x="1133350" y="4883400"/>
            <a:ext cx="164875" cy="16518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p:cSld name="TITLE_2_1">
    <p:spTree>
      <p:nvGrpSpPr>
        <p:cNvPr id="156" name="Shape 156"/>
        <p:cNvGrpSpPr/>
        <p:nvPr/>
      </p:nvGrpSpPr>
      <p:grpSpPr>
        <a:xfrm>
          <a:off x="0" y="0"/>
          <a:ext cx="0" cy="0"/>
          <a:chOff x="0" y="0"/>
          <a:chExt cx="0" cy="0"/>
        </a:xfrm>
      </p:grpSpPr>
      <p:sp>
        <p:nvSpPr>
          <p:cNvPr id="157" name="Google Shape;157;gc1bfff0083_0_660"/>
          <p:cNvSpPr txBox="1"/>
          <p:nvPr>
            <p:ph idx="1" type="subTitle"/>
          </p:nvPr>
        </p:nvSpPr>
        <p:spPr>
          <a:xfrm>
            <a:off x="990910" y="1440075"/>
            <a:ext cx="6754800" cy="792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C4C4C"/>
              </a:buClr>
              <a:buSzPts val="2800"/>
              <a:buFont typeface="Lato"/>
              <a:buNone/>
              <a:defRPr b="1" i="1" sz="2800" u="none" cap="none" strike="noStrike">
                <a:solidFill>
                  <a:srgbClr val="4C4C4C"/>
                </a:solidFill>
                <a:latin typeface="Verdana"/>
                <a:ea typeface="Verdana"/>
                <a:cs typeface="Verdana"/>
                <a:sym typeface="Verdana"/>
              </a:defRPr>
            </a:lvl1pPr>
            <a:lvl2pPr lvl="1" marR="0" rtl="0" algn="l">
              <a:lnSpc>
                <a:spcPct val="100000"/>
              </a:lnSpc>
              <a:spcBef>
                <a:spcPts val="0"/>
              </a:spcBef>
              <a:spcAft>
                <a:spcPts val="0"/>
              </a:spcAft>
              <a:buClr>
                <a:srgbClr val="4C4C4C"/>
              </a:buClr>
              <a:buSzPts val="2800"/>
              <a:buFont typeface="Arial"/>
              <a:buNone/>
              <a:defRPr b="0" i="0" sz="2800" u="none" cap="none" strike="noStrike">
                <a:solidFill>
                  <a:srgbClr val="4C4C4C"/>
                </a:solidFill>
                <a:latin typeface="Arial"/>
                <a:ea typeface="Arial"/>
                <a:cs typeface="Arial"/>
                <a:sym typeface="Arial"/>
              </a:defRPr>
            </a:lvl2pPr>
            <a:lvl3pPr lvl="2" marR="0" rtl="0" algn="l">
              <a:lnSpc>
                <a:spcPct val="100000"/>
              </a:lnSpc>
              <a:spcBef>
                <a:spcPts val="0"/>
              </a:spcBef>
              <a:spcAft>
                <a:spcPts val="0"/>
              </a:spcAft>
              <a:buClr>
                <a:srgbClr val="4C4C4C"/>
              </a:buClr>
              <a:buSzPts val="2800"/>
              <a:buFont typeface="Arial"/>
              <a:buNone/>
              <a:defRPr b="0" i="0" sz="2800" u="none" cap="none" strike="noStrike">
                <a:solidFill>
                  <a:srgbClr val="4C4C4C"/>
                </a:solidFill>
                <a:latin typeface="Arial"/>
                <a:ea typeface="Arial"/>
                <a:cs typeface="Arial"/>
                <a:sym typeface="Arial"/>
              </a:defRPr>
            </a:lvl3pPr>
            <a:lvl4pPr lvl="3" marR="0" rtl="0" algn="l">
              <a:lnSpc>
                <a:spcPct val="100000"/>
              </a:lnSpc>
              <a:spcBef>
                <a:spcPts val="0"/>
              </a:spcBef>
              <a:spcAft>
                <a:spcPts val="0"/>
              </a:spcAft>
              <a:buClr>
                <a:srgbClr val="4C4C4C"/>
              </a:buClr>
              <a:buSzPts val="2800"/>
              <a:buFont typeface="Arial"/>
              <a:buNone/>
              <a:defRPr b="0" i="0" sz="2800" u="none" cap="none" strike="noStrike">
                <a:solidFill>
                  <a:srgbClr val="4C4C4C"/>
                </a:solidFill>
                <a:latin typeface="Arial"/>
                <a:ea typeface="Arial"/>
                <a:cs typeface="Arial"/>
                <a:sym typeface="Arial"/>
              </a:defRPr>
            </a:lvl4pPr>
            <a:lvl5pPr lvl="4" marR="0" rtl="0" algn="l">
              <a:lnSpc>
                <a:spcPct val="100000"/>
              </a:lnSpc>
              <a:spcBef>
                <a:spcPts val="0"/>
              </a:spcBef>
              <a:spcAft>
                <a:spcPts val="0"/>
              </a:spcAft>
              <a:buClr>
                <a:srgbClr val="4C4C4C"/>
              </a:buClr>
              <a:buSzPts val="2800"/>
              <a:buFont typeface="Arial"/>
              <a:buNone/>
              <a:defRPr b="0" i="0" sz="2800" u="none" cap="none" strike="noStrike">
                <a:solidFill>
                  <a:srgbClr val="4C4C4C"/>
                </a:solidFill>
                <a:latin typeface="Arial"/>
                <a:ea typeface="Arial"/>
                <a:cs typeface="Arial"/>
                <a:sym typeface="Arial"/>
              </a:defRPr>
            </a:lvl5pPr>
            <a:lvl6pPr lvl="5" marR="0" rtl="0" algn="l">
              <a:lnSpc>
                <a:spcPct val="100000"/>
              </a:lnSpc>
              <a:spcBef>
                <a:spcPts val="0"/>
              </a:spcBef>
              <a:spcAft>
                <a:spcPts val="0"/>
              </a:spcAft>
              <a:buClr>
                <a:srgbClr val="4C4C4C"/>
              </a:buClr>
              <a:buSzPts val="2800"/>
              <a:buFont typeface="Arial"/>
              <a:buNone/>
              <a:defRPr b="0" i="0" sz="2800" u="none" cap="none" strike="noStrike">
                <a:solidFill>
                  <a:srgbClr val="4C4C4C"/>
                </a:solidFill>
                <a:latin typeface="Arial"/>
                <a:ea typeface="Arial"/>
                <a:cs typeface="Arial"/>
                <a:sym typeface="Arial"/>
              </a:defRPr>
            </a:lvl6pPr>
            <a:lvl7pPr lvl="6" marR="0" rtl="0" algn="l">
              <a:lnSpc>
                <a:spcPct val="100000"/>
              </a:lnSpc>
              <a:spcBef>
                <a:spcPts val="0"/>
              </a:spcBef>
              <a:spcAft>
                <a:spcPts val="0"/>
              </a:spcAft>
              <a:buClr>
                <a:srgbClr val="4C4C4C"/>
              </a:buClr>
              <a:buSzPts val="2800"/>
              <a:buFont typeface="Arial"/>
              <a:buNone/>
              <a:defRPr b="0" i="0" sz="2800" u="none" cap="none" strike="noStrike">
                <a:solidFill>
                  <a:srgbClr val="4C4C4C"/>
                </a:solidFill>
                <a:latin typeface="Arial"/>
                <a:ea typeface="Arial"/>
                <a:cs typeface="Arial"/>
                <a:sym typeface="Arial"/>
              </a:defRPr>
            </a:lvl7pPr>
            <a:lvl8pPr lvl="7" marR="0" rtl="0" algn="l">
              <a:lnSpc>
                <a:spcPct val="100000"/>
              </a:lnSpc>
              <a:spcBef>
                <a:spcPts val="0"/>
              </a:spcBef>
              <a:spcAft>
                <a:spcPts val="0"/>
              </a:spcAft>
              <a:buClr>
                <a:srgbClr val="4C4C4C"/>
              </a:buClr>
              <a:buSzPts val="2800"/>
              <a:buFont typeface="Arial"/>
              <a:buNone/>
              <a:defRPr b="0" i="0" sz="2800" u="none" cap="none" strike="noStrike">
                <a:solidFill>
                  <a:srgbClr val="4C4C4C"/>
                </a:solidFill>
                <a:latin typeface="Arial"/>
                <a:ea typeface="Arial"/>
                <a:cs typeface="Arial"/>
                <a:sym typeface="Arial"/>
              </a:defRPr>
            </a:lvl8pPr>
            <a:lvl9pPr lvl="8" marR="0" rtl="0" algn="l">
              <a:lnSpc>
                <a:spcPct val="100000"/>
              </a:lnSpc>
              <a:spcBef>
                <a:spcPts val="0"/>
              </a:spcBef>
              <a:spcAft>
                <a:spcPts val="0"/>
              </a:spcAft>
              <a:buClr>
                <a:srgbClr val="4C4C4C"/>
              </a:buClr>
              <a:buSzPts val="2800"/>
              <a:buFont typeface="Arial"/>
              <a:buNone/>
              <a:defRPr b="0" i="0" sz="2800" u="none" cap="none" strike="noStrike">
                <a:solidFill>
                  <a:srgbClr val="4C4C4C"/>
                </a:solidFill>
                <a:latin typeface="Arial"/>
                <a:ea typeface="Arial"/>
                <a:cs typeface="Arial"/>
                <a:sym typeface="Arial"/>
              </a:defRPr>
            </a:lvl9pPr>
          </a:lstStyle>
          <a:p/>
        </p:txBody>
      </p:sp>
      <p:sp>
        <p:nvSpPr>
          <p:cNvPr id="158" name="Google Shape;158;gc1bfff0083_0_660"/>
          <p:cNvSpPr txBox="1"/>
          <p:nvPr>
            <p:ph type="ctrTitle"/>
          </p:nvPr>
        </p:nvSpPr>
        <p:spPr>
          <a:xfrm>
            <a:off x="990900" y="1971800"/>
            <a:ext cx="8729100" cy="7926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F4522D"/>
              </a:buClr>
              <a:buSzPts val="4800"/>
              <a:buFont typeface="Lato"/>
              <a:buNone/>
              <a:defRPr b="1" i="0" sz="4800" u="none" cap="none" strike="noStrike">
                <a:solidFill>
                  <a:srgbClr val="F4522D"/>
                </a:solidFill>
                <a:latin typeface="Verdana"/>
                <a:ea typeface="Verdana"/>
                <a:cs typeface="Verdana"/>
                <a:sym typeface="Verdana"/>
              </a:defRPr>
            </a:lvl1pPr>
            <a:lvl2pPr lvl="1" marR="0" rtl="0" algn="ctr">
              <a:lnSpc>
                <a:spcPct val="100000"/>
              </a:lnSpc>
              <a:spcBef>
                <a:spcPts val="0"/>
              </a:spcBef>
              <a:spcAft>
                <a:spcPts val="0"/>
              </a:spcAft>
              <a:buClr>
                <a:srgbClr val="F4522D"/>
              </a:buClr>
              <a:buSzPts val="4800"/>
              <a:buFont typeface="Lato"/>
              <a:buNone/>
              <a:defRPr b="1" i="0" sz="4800" u="none" cap="none" strike="noStrike">
                <a:solidFill>
                  <a:srgbClr val="F4522D"/>
                </a:solidFill>
                <a:latin typeface="Lato"/>
                <a:ea typeface="Lato"/>
                <a:cs typeface="Lato"/>
                <a:sym typeface="Lato"/>
              </a:defRPr>
            </a:lvl2pPr>
            <a:lvl3pPr lvl="2" marR="0" rtl="0" algn="ctr">
              <a:lnSpc>
                <a:spcPct val="100000"/>
              </a:lnSpc>
              <a:spcBef>
                <a:spcPts val="0"/>
              </a:spcBef>
              <a:spcAft>
                <a:spcPts val="0"/>
              </a:spcAft>
              <a:buClr>
                <a:srgbClr val="F4522D"/>
              </a:buClr>
              <a:buSzPts val="4800"/>
              <a:buFont typeface="Lato"/>
              <a:buNone/>
              <a:defRPr b="1" i="0" sz="4800" u="none" cap="none" strike="noStrike">
                <a:solidFill>
                  <a:srgbClr val="F4522D"/>
                </a:solidFill>
                <a:latin typeface="Lato"/>
                <a:ea typeface="Lato"/>
                <a:cs typeface="Lato"/>
                <a:sym typeface="Lato"/>
              </a:defRPr>
            </a:lvl3pPr>
            <a:lvl4pPr lvl="3" marR="0" rtl="0" algn="ctr">
              <a:lnSpc>
                <a:spcPct val="100000"/>
              </a:lnSpc>
              <a:spcBef>
                <a:spcPts val="0"/>
              </a:spcBef>
              <a:spcAft>
                <a:spcPts val="0"/>
              </a:spcAft>
              <a:buClr>
                <a:srgbClr val="F4522D"/>
              </a:buClr>
              <a:buSzPts val="4800"/>
              <a:buFont typeface="Lato"/>
              <a:buNone/>
              <a:defRPr b="1" i="0" sz="4800" u="none" cap="none" strike="noStrike">
                <a:solidFill>
                  <a:srgbClr val="F4522D"/>
                </a:solidFill>
                <a:latin typeface="Lato"/>
                <a:ea typeface="Lato"/>
                <a:cs typeface="Lato"/>
                <a:sym typeface="Lato"/>
              </a:defRPr>
            </a:lvl4pPr>
            <a:lvl5pPr lvl="4" marR="0" rtl="0" algn="ctr">
              <a:lnSpc>
                <a:spcPct val="100000"/>
              </a:lnSpc>
              <a:spcBef>
                <a:spcPts val="0"/>
              </a:spcBef>
              <a:spcAft>
                <a:spcPts val="0"/>
              </a:spcAft>
              <a:buClr>
                <a:srgbClr val="F4522D"/>
              </a:buClr>
              <a:buSzPts val="4800"/>
              <a:buFont typeface="Lato"/>
              <a:buNone/>
              <a:defRPr b="1" i="0" sz="4800" u="none" cap="none" strike="noStrike">
                <a:solidFill>
                  <a:srgbClr val="F4522D"/>
                </a:solidFill>
                <a:latin typeface="Lato"/>
                <a:ea typeface="Lato"/>
                <a:cs typeface="Lato"/>
                <a:sym typeface="Lato"/>
              </a:defRPr>
            </a:lvl5pPr>
            <a:lvl6pPr lvl="5" marR="0" rtl="0" algn="ctr">
              <a:lnSpc>
                <a:spcPct val="100000"/>
              </a:lnSpc>
              <a:spcBef>
                <a:spcPts val="0"/>
              </a:spcBef>
              <a:spcAft>
                <a:spcPts val="0"/>
              </a:spcAft>
              <a:buClr>
                <a:srgbClr val="F4522D"/>
              </a:buClr>
              <a:buSzPts val="4800"/>
              <a:buFont typeface="Lato"/>
              <a:buNone/>
              <a:defRPr b="1" i="0" sz="4800" u="none" cap="none" strike="noStrike">
                <a:solidFill>
                  <a:srgbClr val="F4522D"/>
                </a:solidFill>
                <a:latin typeface="Lato"/>
                <a:ea typeface="Lato"/>
                <a:cs typeface="Lato"/>
                <a:sym typeface="Lato"/>
              </a:defRPr>
            </a:lvl6pPr>
            <a:lvl7pPr lvl="6" marR="0" rtl="0" algn="ctr">
              <a:lnSpc>
                <a:spcPct val="100000"/>
              </a:lnSpc>
              <a:spcBef>
                <a:spcPts val="0"/>
              </a:spcBef>
              <a:spcAft>
                <a:spcPts val="0"/>
              </a:spcAft>
              <a:buClr>
                <a:srgbClr val="F4522D"/>
              </a:buClr>
              <a:buSzPts val="4800"/>
              <a:buFont typeface="Lato"/>
              <a:buNone/>
              <a:defRPr b="1" i="0" sz="4800" u="none" cap="none" strike="noStrike">
                <a:solidFill>
                  <a:srgbClr val="F4522D"/>
                </a:solidFill>
                <a:latin typeface="Lato"/>
                <a:ea typeface="Lato"/>
                <a:cs typeface="Lato"/>
                <a:sym typeface="Lato"/>
              </a:defRPr>
            </a:lvl7pPr>
            <a:lvl8pPr lvl="7" marR="0" rtl="0" algn="ctr">
              <a:lnSpc>
                <a:spcPct val="100000"/>
              </a:lnSpc>
              <a:spcBef>
                <a:spcPts val="0"/>
              </a:spcBef>
              <a:spcAft>
                <a:spcPts val="0"/>
              </a:spcAft>
              <a:buClr>
                <a:srgbClr val="F4522D"/>
              </a:buClr>
              <a:buSzPts val="4800"/>
              <a:buFont typeface="Lato"/>
              <a:buNone/>
              <a:defRPr b="1" i="0" sz="4800" u="none" cap="none" strike="noStrike">
                <a:solidFill>
                  <a:srgbClr val="F4522D"/>
                </a:solidFill>
                <a:latin typeface="Lato"/>
                <a:ea typeface="Lato"/>
                <a:cs typeface="Lato"/>
                <a:sym typeface="Lato"/>
              </a:defRPr>
            </a:lvl8pPr>
            <a:lvl9pPr lvl="8" marR="0" rtl="0" algn="ctr">
              <a:lnSpc>
                <a:spcPct val="100000"/>
              </a:lnSpc>
              <a:spcBef>
                <a:spcPts val="0"/>
              </a:spcBef>
              <a:spcAft>
                <a:spcPts val="0"/>
              </a:spcAft>
              <a:buClr>
                <a:srgbClr val="F4522D"/>
              </a:buClr>
              <a:buSzPts val="4800"/>
              <a:buFont typeface="Lato"/>
              <a:buNone/>
              <a:defRPr b="1" i="0" sz="4800" u="none" cap="none" strike="noStrike">
                <a:solidFill>
                  <a:srgbClr val="F4522D"/>
                </a:solidFill>
                <a:latin typeface="Lato"/>
                <a:ea typeface="Lato"/>
                <a:cs typeface="Lato"/>
                <a:sym typeface="Lato"/>
              </a:defRPr>
            </a:lvl9pPr>
          </a:lstStyle>
          <a:p/>
        </p:txBody>
      </p:sp>
      <p:sp>
        <p:nvSpPr>
          <p:cNvPr id="159" name="Google Shape;159;gc1bfff0083_0_660"/>
          <p:cNvSpPr txBox="1"/>
          <p:nvPr/>
        </p:nvSpPr>
        <p:spPr>
          <a:xfrm>
            <a:off x="5238225" y="4855775"/>
            <a:ext cx="3700200" cy="240600"/>
          </a:xfrm>
          <a:prstGeom prst="rect">
            <a:avLst/>
          </a:prstGeom>
          <a:noFill/>
          <a:ln>
            <a:noFill/>
          </a:ln>
        </p:spPr>
        <p:txBody>
          <a:bodyPr anchorCtr="0" anchor="ctr" bIns="91425" lIns="91425" spcFirstLastPara="1" rIns="91425" wrap="square" tIns="91425">
            <a:noAutofit/>
          </a:bodyPr>
          <a:lstStyle/>
          <a:p>
            <a:pPr indent="0" lvl="0" marL="0" marR="0" rtl="0" algn="r">
              <a:lnSpc>
                <a:spcPct val="115000"/>
              </a:lnSpc>
              <a:spcBef>
                <a:spcPts val="0"/>
              </a:spcBef>
              <a:spcAft>
                <a:spcPts val="0"/>
              </a:spcAft>
              <a:buClr>
                <a:srgbClr val="000000"/>
              </a:buClr>
              <a:buSzPts val="700"/>
              <a:buFont typeface="Arial"/>
              <a:buNone/>
            </a:pPr>
            <a:r>
              <a:rPr b="0" i="0" lang="en-US" sz="600" u="none" cap="none" strike="noStrike">
                <a:solidFill>
                  <a:srgbClr val="10343B"/>
                </a:solidFill>
                <a:latin typeface="Verdana"/>
                <a:ea typeface="Verdana"/>
                <a:cs typeface="Verdana"/>
                <a:sym typeface="Verdana"/>
              </a:rPr>
              <a:t>© 2018 </a:t>
            </a:r>
            <a:r>
              <a:rPr b="1" i="0" lang="en-US" sz="600" u="none" cap="none" strike="noStrike">
                <a:solidFill>
                  <a:srgbClr val="10343B"/>
                </a:solidFill>
                <a:latin typeface="Verdana"/>
                <a:ea typeface="Verdana"/>
                <a:cs typeface="Verdana"/>
                <a:sym typeface="Verdana"/>
              </a:rPr>
              <a:t>CAST | Until Learning Has No Limits</a:t>
            </a:r>
            <a:endParaRPr b="1" i="0" sz="600" u="none" cap="none" strike="noStrike">
              <a:solidFill>
                <a:srgbClr val="10343B"/>
              </a:solidFill>
              <a:latin typeface="Verdana"/>
              <a:ea typeface="Verdana"/>
              <a:cs typeface="Verdana"/>
              <a:sym typeface="Verdana"/>
            </a:endParaRPr>
          </a:p>
        </p:txBody>
      </p:sp>
      <p:cxnSp>
        <p:nvCxnSpPr>
          <p:cNvPr descr="null" id="160" name="Google Shape;160;gc1bfff0083_0_660"/>
          <p:cNvCxnSpPr/>
          <p:nvPr/>
        </p:nvCxnSpPr>
        <p:spPr>
          <a:xfrm>
            <a:off x="1088075" y="2852490"/>
            <a:ext cx="8580300" cy="0"/>
          </a:xfrm>
          <a:prstGeom prst="straightConnector1">
            <a:avLst/>
          </a:prstGeom>
          <a:noFill/>
          <a:ln cap="flat" cmpd="sng" w="76200">
            <a:solidFill>
              <a:srgbClr val="F4522D"/>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top">
  <p:cSld name="TITLE_AND_BODY_1">
    <p:bg>
      <p:bgPr>
        <a:solidFill>
          <a:schemeClr val="accent4"/>
        </a:solidFill>
      </p:bgPr>
    </p:bg>
    <p:spTree>
      <p:nvGrpSpPr>
        <p:cNvPr id="14" name="Shape 14"/>
        <p:cNvGrpSpPr/>
        <p:nvPr/>
      </p:nvGrpSpPr>
      <p:grpSpPr>
        <a:xfrm>
          <a:off x="0" y="0"/>
          <a:ext cx="0" cy="0"/>
          <a:chOff x="0" y="0"/>
          <a:chExt cx="0" cy="0"/>
        </a:xfrm>
      </p:grpSpPr>
      <p:sp>
        <p:nvSpPr>
          <p:cNvPr descr="null" id="15" name="Google Shape;15;p89"/>
          <p:cNvSpPr/>
          <p:nvPr/>
        </p:nvSpPr>
        <p:spPr>
          <a:xfrm>
            <a:off x="-35625" y="-36525"/>
            <a:ext cx="9237000" cy="1034400"/>
          </a:xfrm>
          <a:prstGeom prst="rect">
            <a:avLst/>
          </a:prstGeom>
          <a:solidFill>
            <a:srgbClr val="37286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null" id="16" name="Google Shape;16;p89"/>
          <p:cNvSpPr txBox="1"/>
          <p:nvPr>
            <p:ph type="title"/>
          </p:nvPr>
        </p:nvSpPr>
        <p:spPr>
          <a:xfrm>
            <a:off x="471900" y="205325"/>
            <a:ext cx="8222100" cy="767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Font typeface="Lato"/>
              <a:buNone/>
              <a:defRPr b="1">
                <a:latin typeface="Lato"/>
                <a:ea typeface="Lato"/>
                <a:cs typeface="Lato"/>
                <a:sym typeface="Lato"/>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17" name="Google Shape;17;p89"/>
          <p:cNvSpPr txBox="1"/>
          <p:nvPr>
            <p:ph idx="1" type="body"/>
          </p:nvPr>
        </p:nvSpPr>
        <p:spPr>
          <a:xfrm>
            <a:off x="471900" y="1385675"/>
            <a:ext cx="8222100" cy="2710200"/>
          </a:xfrm>
          <a:prstGeom prst="rect">
            <a:avLst/>
          </a:prstGeom>
          <a:noFill/>
          <a:ln>
            <a:noFill/>
          </a:ln>
        </p:spPr>
        <p:txBody>
          <a:bodyPr anchorCtr="0" anchor="t" bIns="91425" lIns="91425" spcFirstLastPara="1" rIns="91425" wrap="square" tIns="91425">
            <a:noAutofit/>
          </a:bodyPr>
          <a:lstStyle>
            <a:lvl1pPr indent="-381000" lvl="0" marL="457200" algn="l">
              <a:lnSpc>
                <a:spcPct val="100000"/>
              </a:lnSpc>
              <a:spcBef>
                <a:spcPts val="0"/>
              </a:spcBef>
              <a:spcAft>
                <a:spcPts val="0"/>
              </a:spcAft>
              <a:buClr>
                <a:srgbClr val="434343"/>
              </a:buClr>
              <a:buSzPts val="2400"/>
              <a:buFont typeface="Lato"/>
              <a:buChar char="●"/>
              <a:defRPr>
                <a:solidFill>
                  <a:srgbClr val="434343"/>
                </a:solidFill>
                <a:latin typeface="Lato"/>
                <a:ea typeface="Lato"/>
                <a:cs typeface="Lato"/>
                <a:sym typeface="Lato"/>
              </a:defRPr>
            </a:lvl1pPr>
            <a:lvl2pPr indent="-361950" lvl="1" marL="914400" algn="l">
              <a:lnSpc>
                <a:spcPct val="100000"/>
              </a:lnSpc>
              <a:spcBef>
                <a:spcPts val="1600"/>
              </a:spcBef>
              <a:spcAft>
                <a:spcPts val="0"/>
              </a:spcAft>
              <a:buClr>
                <a:srgbClr val="434343"/>
              </a:buClr>
              <a:buSzPts val="2100"/>
              <a:buFont typeface="Lato"/>
              <a:buChar char="○"/>
              <a:defRPr sz="2100">
                <a:solidFill>
                  <a:srgbClr val="434343"/>
                </a:solidFill>
                <a:latin typeface="Lato"/>
                <a:ea typeface="Lato"/>
                <a:cs typeface="Lato"/>
                <a:sym typeface="Lato"/>
              </a:defRPr>
            </a:lvl2pPr>
            <a:lvl3pPr indent="-342900" lvl="2" marL="1371600" algn="l">
              <a:lnSpc>
                <a:spcPct val="100000"/>
              </a:lnSpc>
              <a:spcBef>
                <a:spcPts val="1600"/>
              </a:spcBef>
              <a:spcAft>
                <a:spcPts val="0"/>
              </a:spcAft>
              <a:buClr>
                <a:srgbClr val="434343"/>
              </a:buClr>
              <a:buSzPts val="1800"/>
              <a:buFont typeface="Lato"/>
              <a:buChar char="■"/>
              <a:defRPr sz="1800">
                <a:solidFill>
                  <a:srgbClr val="434343"/>
                </a:solidFill>
                <a:latin typeface="Lato"/>
                <a:ea typeface="Lato"/>
                <a:cs typeface="Lato"/>
                <a:sym typeface="Lato"/>
              </a:defRPr>
            </a:lvl3pPr>
            <a:lvl4pPr indent="-330200" lvl="3" marL="1828800" algn="l">
              <a:lnSpc>
                <a:spcPct val="100000"/>
              </a:lnSpc>
              <a:spcBef>
                <a:spcPts val="1600"/>
              </a:spcBef>
              <a:spcAft>
                <a:spcPts val="0"/>
              </a:spcAft>
              <a:buClr>
                <a:srgbClr val="434343"/>
              </a:buClr>
              <a:buSzPts val="1600"/>
              <a:buFont typeface="Lato"/>
              <a:buChar char="●"/>
              <a:defRPr>
                <a:solidFill>
                  <a:srgbClr val="434343"/>
                </a:solidFill>
                <a:latin typeface="Lato"/>
                <a:ea typeface="Lato"/>
                <a:cs typeface="Lato"/>
                <a:sym typeface="Lato"/>
              </a:defRPr>
            </a:lvl4pPr>
            <a:lvl5pPr indent="-317500" lvl="4" marL="2286000" algn="l">
              <a:lnSpc>
                <a:spcPct val="100000"/>
              </a:lnSpc>
              <a:spcBef>
                <a:spcPts val="1600"/>
              </a:spcBef>
              <a:spcAft>
                <a:spcPts val="0"/>
              </a:spcAft>
              <a:buClr>
                <a:srgbClr val="434343"/>
              </a:buClr>
              <a:buSzPts val="1400"/>
              <a:buFont typeface="Lato"/>
              <a:buChar char="○"/>
              <a:defRPr>
                <a:solidFill>
                  <a:srgbClr val="434343"/>
                </a:solidFill>
                <a:latin typeface="Lato"/>
                <a:ea typeface="Lato"/>
                <a:cs typeface="Lato"/>
                <a:sym typeface="Lato"/>
              </a:defRPr>
            </a:lvl5pPr>
            <a:lvl6pPr indent="-317500" lvl="5" marL="2743200" algn="l">
              <a:lnSpc>
                <a:spcPct val="100000"/>
              </a:lnSpc>
              <a:spcBef>
                <a:spcPts val="1600"/>
              </a:spcBef>
              <a:spcAft>
                <a:spcPts val="0"/>
              </a:spcAft>
              <a:buClr>
                <a:srgbClr val="434343"/>
              </a:buClr>
              <a:buSzPts val="1400"/>
              <a:buFont typeface="Lato"/>
              <a:buChar char="■"/>
              <a:defRPr>
                <a:solidFill>
                  <a:srgbClr val="434343"/>
                </a:solidFill>
                <a:latin typeface="Lato"/>
                <a:ea typeface="Lato"/>
                <a:cs typeface="Lato"/>
                <a:sym typeface="Lato"/>
              </a:defRPr>
            </a:lvl6pPr>
            <a:lvl7pPr indent="-317500" lvl="6" marL="3200400" algn="l">
              <a:lnSpc>
                <a:spcPct val="100000"/>
              </a:lnSpc>
              <a:spcBef>
                <a:spcPts val="1600"/>
              </a:spcBef>
              <a:spcAft>
                <a:spcPts val="0"/>
              </a:spcAft>
              <a:buClr>
                <a:srgbClr val="434343"/>
              </a:buClr>
              <a:buSzPts val="1400"/>
              <a:buFont typeface="Lato"/>
              <a:buChar char="●"/>
              <a:defRPr>
                <a:solidFill>
                  <a:srgbClr val="434343"/>
                </a:solidFill>
                <a:latin typeface="Lato"/>
                <a:ea typeface="Lato"/>
                <a:cs typeface="Lato"/>
                <a:sym typeface="Lato"/>
              </a:defRPr>
            </a:lvl7pPr>
            <a:lvl8pPr indent="-317500" lvl="7" marL="3657600" algn="l">
              <a:lnSpc>
                <a:spcPct val="100000"/>
              </a:lnSpc>
              <a:spcBef>
                <a:spcPts val="1600"/>
              </a:spcBef>
              <a:spcAft>
                <a:spcPts val="0"/>
              </a:spcAft>
              <a:buClr>
                <a:srgbClr val="434343"/>
              </a:buClr>
              <a:buSzPts val="1400"/>
              <a:buFont typeface="Lato"/>
              <a:buChar char="○"/>
              <a:defRPr>
                <a:solidFill>
                  <a:srgbClr val="434343"/>
                </a:solidFill>
                <a:latin typeface="Lato"/>
                <a:ea typeface="Lato"/>
                <a:cs typeface="Lato"/>
                <a:sym typeface="Lato"/>
              </a:defRPr>
            </a:lvl8pPr>
            <a:lvl9pPr indent="-317500" lvl="8" marL="4114800" algn="l">
              <a:lnSpc>
                <a:spcPct val="100000"/>
              </a:lnSpc>
              <a:spcBef>
                <a:spcPts val="1600"/>
              </a:spcBef>
              <a:spcAft>
                <a:spcPts val="1600"/>
              </a:spcAft>
              <a:buClr>
                <a:srgbClr val="434343"/>
              </a:buClr>
              <a:buSzPts val="1400"/>
              <a:buFont typeface="Lato"/>
              <a:buChar char="■"/>
              <a:defRPr>
                <a:solidFill>
                  <a:srgbClr val="434343"/>
                </a:solidFill>
                <a:latin typeface="Lato"/>
                <a:ea typeface="Lato"/>
                <a:cs typeface="Lato"/>
                <a:sym typeface="Lato"/>
              </a:defRPr>
            </a:lvl9pPr>
          </a:lstStyle>
          <a:p/>
        </p:txBody>
      </p:sp>
      <p:sp>
        <p:nvSpPr>
          <p:cNvPr id="18" name="Google Shape;18;p89"/>
          <p:cNvSpPr txBox="1"/>
          <p:nvPr>
            <p:ph idx="12" type="sldNum"/>
          </p:nvPr>
        </p:nvSpPr>
        <p:spPr>
          <a:xfrm>
            <a:off x="8523541" y="47718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grpSp>
        <p:nvGrpSpPr>
          <p:cNvPr id="19" name="Google Shape;19;p89"/>
          <p:cNvGrpSpPr/>
          <p:nvPr/>
        </p:nvGrpSpPr>
        <p:grpSpPr>
          <a:xfrm>
            <a:off x="152400" y="4779450"/>
            <a:ext cx="3571875" cy="273600"/>
            <a:chOff x="152400" y="4779450"/>
            <a:chExt cx="3571875" cy="273600"/>
          </a:xfrm>
        </p:grpSpPr>
        <p:pic>
          <p:nvPicPr>
            <p:cNvPr descr="Social media icons for: Twitter, Facebook, LinkedIn, Instagram, Pinterest, and YouTube" id="20" name="Google Shape;20;p89"/>
            <p:cNvPicPr preferRelativeResize="0"/>
            <p:nvPr/>
          </p:nvPicPr>
          <p:blipFill rotWithShape="1">
            <a:blip r:embed="rId2">
              <a:alphaModFix/>
            </a:blip>
            <a:srcRect b="0" l="0" r="0" t="0"/>
            <a:stretch/>
          </p:blipFill>
          <p:spPr>
            <a:xfrm>
              <a:off x="152400" y="4882300"/>
              <a:ext cx="1229306" cy="170750"/>
            </a:xfrm>
            <a:prstGeom prst="rect">
              <a:avLst/>
            </a:prstGeom>
            <a:noFill/>
            <a:ln>
              <a:noFill/>
            </a:ln>
          </p:spPr>
        </p:pic>
        <p:sp>
          <p:nvSpPr>
            <p:cNvPr id="21" name="Google Shape;21;p89"/>
            <p:cNvSpPr txBox="1"/>
            <p:nvPr/>
          </p:nvSpPr>
          <p:spPr>
            <a:xfrm>
              <a:off x="1400175" y="4779450"/>
              <a:ext cx="2324100" cy="256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372861"/>
                  </a:solidFill>
                  <a:latin typeface="Lato"/>
                  <a:ea typeface="Lato"/>
                  <a:cs typeface="Lato"/>
                  <a:sym typeface="Lato"/>
                </a:rPr>
                <a:t>@CAST_UDL </a:t>
              </a:r>
              <a:endParaRPr b="1" i="0" sz="1200" u="none" cap="none" strike="noStrike">
                <a:solidFill>
                  <a:srgbClr val="372861"/>
                </a:solidFill>
                <a:latin typeface="Lato"/>
                <a:ea typeface="Lato"/>
                <a:cs typeface="Lato"/>
                <a:sym typeface="Lato"/>
              </a:endParaRPr>
            </a:p>
          </p:txBody>
        </p:sp>
      </p:grpSp>
      <p:sp>
        <p:nvSpPr>
          <p:cNvPr id="22" name="Google Shape;22;p89"/>
          <p:cNvSpPr txBox="1"/>
          <p:nvPr/>
        </p:nvSpPr>
        <p:spPr>
          <a:xfrm>
            <a:off x="5238225" y="4855775"/>
            <a:ext cx="3700200" cy="240600"/>
          </a:xfrm>
          <a:prstGeom prst="rect">
            <a:avLst/>
          </a:prstGeom>
          <a:noFill/>
          <a:ln>
            <a:noFill/>
          </a:ln>
        </p:spPr>
        <p:txBody>
          <a:bodyPr anchorCtr="0" anchor="ctr" bIns="91425" lIns="91425" spcFirstLastPara="1" rIns="91425" wrap="square" tIns="91425">
            <a:noAutofit/>
          </a:bodyPr>
          <a:lstStyle/>
          <a:p>
            <a:pPr indent="0" lvl="0" marL="0" marR="0" rtl="0" algn="r">
              <a:lnSpc>
                <a:spcPct val="115000"/>
              </a:lnSpc>
              <a:spcBef>
                <a:spcPts val="0"/>
              </a:spcBef>
              <a:spcAft>
                <a:spcPts val="0"/>
              </a:spcAft>
              <a:buClr>
                <a:srgbClr val="000000"/>
              </a:buClr>
              <a:buSzPts val="700"/>
              <a:buFont typeface="Arial"/>
              <a:buNone/>
            </a:pPr>
            <a:r>
              <a:rPr b="0" i="0" lang="en-US" sz="700" u="none" cap="none" strike="noStrike">
                <a:solidFill>
                  <a:srgbClr val="212121"/>
                </a:solidFill>
                <a:latin typeface="Lato"/>
                <a:ea typeface="Lato"/>
                <a:cs typeface="Lato"/>
                <a:sym typeface="Lato"/>
              </a:rPr>
              <a:t>© 2019 </a:t>
            </a:r>
            <a:r>
              <a:rPr b="1" i="0" lang="en-US" sz="700" u="none" cap="none" strike="noStrike">
                <a:solidFill>
                  <a:srgbClr val="212121"/>
                </a:solidFill>
                <a:latin typeface="Lato"/>
                <a:ea typeface="Lato"/>
                <a:cs typeface="Lato"/>
                <a:sym typeface="Lato"/>
              </a:rPr>
              <a:t>CAST | Until Learning Has No Limits</a:t>
            </a:r>
            <a:endParaRPr b="1" i="0" sz="700" u="none" cap="none" strike="noStrike">
              <a:solidFill>
                <a:srgbClr val="212121"/>
              </a:solidFill>
              <a:latin typeface="Lato"/>
              <a:ea typeface="Lato"/>
              <a:cs typeface="Lato"/>
              <a:sym typeface="Lato"/>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61" name="Shape 161"/>
        <p:cNvGrpSpPr/>
        <p:nvPr/>
      </p:nvGrpSpPr>
      <p:grpSpPr>
        <a:xfrm>
          <a:off x="0" y="0"/>
          <a:ext cx="0" cy="0"/>
          <a:chOff x="0" y="0"/>
          <a:chExt cx="0" cy="0"/>
        </a:xfrm>
      </p:grpSpPr>
      <p:sp>
        <p:nvSpPr>
          <p:cNvPr id="162" name="Google Shape;162;gc1bfff0083_0_665"/>
          <p:cNvSpPr txBox="1"/>
          <p:nvPr>
            <p:ph type="title"/>
          </p:nvPr>
        </p:nvSpPr>
        <p:spPr>
          <a:xfrm>
            <a:off x="311700" y="664660"/>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4522D"/>
              </a:buClr>
              <a:buSzPts val="2700"/>
              <a:buFont typeface="Lato"/>
              <a:buNone/>
              <a:defRPr b="1" i="0" sz="2700" u="none" cap="none" strike="noStrike">
                <a:solidFill>
                  <a:srgbClr val="F4522D"/>
                </a:solidFill>
                <a:latin typeface="Verdana"/>
                <a:ea typeface="Verdana"/>
                <a:cs typeface="Verdana"/>
                <a:sym typeface="Verdana"/>
              </a:defRPr>
            </a:lvl1pPr>
            <a:lvl2pPr lvl="1" marR="0" rtl="0" algn="l">
              <a:lnSpc>
                <a:spcPct val="100000"/>
              </a:lnSpc>
              <a:spcBef>
                <a:spcPts val="0"/>
              </a:spcBef>
              <a:spcAft>
                <a:spcPts val="0"/>
              </a:spcAft>
              <a:buClr>
                <a:srgbClr val="F4522D"/>
              </a:buClr>
              <a:buSzPts val="2800"/>
              <a:buFont typeface="Arial"/>
              <a:buNone/>
              <a:defRPr b="0" i="0" sz="2800" u="none" cap="none" strike="noStrike">
                <a:solidFill>
                  <a:srgbClr val="F4522D"/>
                </a:solidFill>
                <a:latin typeface="Arial"/>
                <a:ea typeface="Arial"/>
                <a:cs typeface="Arial"/>
                <a:sym typeface="Arial"/>
              </a:defRPr>
            </a:lvl2pPr>
            <a:lvl3pPr lvl="2" marR="0" rtl="0" algn="l">
              <a:lnSpc>
                <a:spcPct val="100000"/>
              </a:lnSpc>
              <a:spcBef>
                <a:spcPts val="0"/>
              </a:spcBef>
              <a:spcAft>
                <a:spcPts val="0"/>
              </a:spcAft>
              <a:buClr>
                <a:srgbClr val="F4522D"/>
              </a:buClr>
              <a:buSzPts val="2800"/>
              <a:buFont typeface="Arial"/>
              <a:buNone/>
              <a:defRPr b="0" i="0" sz="2800" u="none" cap="none" strike="noStrike">
                <a:solidFill>
                  <a:srgbClr val="F4522D"/>
                </a:solidFill>
                <a:latin typeface="Arial"/>
                <a:ea typeface="Arial"/>
                <a:cs typeface="Arial"/>
                <a:sym typeface="Arial"/>
              </a:defRPr>
            </a:lvl3pPr>
            <a:lvl4pPr lvl="3" marR="0" rtl="0" algn="l">
              <a:lnSpc>
                <a:spcPct val="100000"/>
              </a:lnSpc>
              <a:spcBef>
                <a:spcPts val="0"/>
              </a:spcBef>
              <a:spcAft>
                <a:spcPts val="0"/>
              </a:spcAft>
              <a:buClr>
                <a:srgbClr val="F4522D"/>
              </a:buClr>
              <a:buSzPts val="2800"/>
              <a:buFont typeface="Arial"/>
              <a:buNone/>
              <a:defRPr b="0" i="0" sz="2800" u="none" cap="none" strike="noStrike">
                <a:solidFill>
                  <a:srgbClr val="F4522D"/>
                </a:solidFill>
                <a:latin typeface="Arial"/>
                <a:ea typeface="Arial"/>
                <a:cs typeface="Arial"/>
                <a:sym typeface="Arial"/>
              </a:defRPr>
            </a:lvl4pPr>
            <a:lvl5pPr lvl="4" marR="0" rtl="0" algn="l">
              <a:lnSpc>
                <a:spcPct val="100000"/>
              </a:lnSpc>
              <a:spcBef>
                <a:spcPts val="0"/>
              </a:spcBef>
              <a:spcAft>
                <a:spcPts val="0"/>
              </a:spcAft>
              <a:buClr>
                <a:srgbClr val="F4522D"/>
              </a:buClr>
              <a:buSzPts val="2800"/>
              <a:buFont typeface="Arial"/>
              <a:buNone/>
              <a:defRPr b="0" i="0" sz="2800" u="none" cap="none" strike="noStrike">
                <a:solidFill>
                  <a:srgbClr val="F4522D"/>
                </a:solidFill>
                <a:latin typeface="Arial"/>
                <a:ea typeface="Arial"/>
                <a:cs typeface="Arial"/>
                <a:sym typeface="Arial"/>
              </a:defRPr>
            </a:lvl5pPr>
            <a:lvl6pPr lvl="5" marR="0" rtl="0" algn="l">
              <a:lnSpc>
                <a:spcPct val="100000"/>
              </a:lnSpc>
              <a:spcBef>
                <a:spcPts val="0"/>
              </a:spcBef>
              <a:spcAft>
                <a:spcPts val="0"/>
              </a:spcAft>
              <a:buClr>
                <a:srgbClr val="F4522D"/>
              </a:buClr>
              <a:buSzPts val="2800"/>
              <a:buFont typeface="Arial"/>
              <a:buNone/>
              <a:defRPr b="0" i="0" sz="2800" u="none" cap="none" strike="noStrike">
                <a:solidFill>
                  <a:srgbClr val="F4522D"/>
                </a:solidFill>
                <a:latin typeface="Arial"/>
                <a:ea typeface="Arial"/>
                <a:cs typeface="Arial"/>
                <a:sym typeface="Arial"/>
              </a:defRPr>
            </a:lvl6pPr>
            <a:lvl7pPr lvl="6" marR="0" rtl="0" algn="l">
              <a:lnSpc>
                <a:spcPct val="100000"/>
              </a:lnSpc>
              <a:spcBef>
                <a:spcPts val="0"/>
              </a:spcBef>
              <a:spcAft>
                <a:spcPts val="0"/>
              </a:spcAft>
              <a:buClr>
                <a:srgbClr val="F4522D"/>
              </a:buClr>
              <a:buSzPts val="2800"/>
              <a:buFont typeface="Arial"/>
              <a:buNone/>
              <a:defRPr b="0" i="0" sz="2800" u="none" cap="none" strike="noStrike">
                <a:solidFill>
                  <a:srgbClr val="F4522D"/>
                </a:solidFill>
                <a:latin typeface="Arial"/>
                <a:ea typeface="Arial"/>
                <a:cs typeface="Arial"/>
                <a:sym typeface="Arial"/>
              </a:defRPr>
            </a:lvl7pPr>
            <a:lvl8pPr lvl="7" marR="0" rtl="0" algn="l">
              <a:lnSpc>
                <a:spcPct val="100000"/>
              </a:lnSpc>
              <a:spcBef>
                <a:spcPts val="0"/>
              </a:spcBef>
              <a:spcAft>
                <a:spcPts val="0"/>
              </a:spcAft>
              <a:buClr>
                <a:srgbClr val="F4522D"/>
              </a:buClr>
              <a:buSzPts val="2800"/>
              <a:buFont typeface="Arial"/>
              <a:buNone/>
              <a:defRPr b="0" i="0" sz="2800" u="none" cap="none" strike="noStrike">
                <a:solidFill>
                  <a:srgbClr val="F4522D"/>
                </a:solidFill>
                <a:latin typeface="Arial"/>
                <a:ea typeface="Arial"/>
                <a:cs typeface="Arial"/>
                <a:sym typeface="Arial"/>
              </a:defRPr>
            </a:lvl8pPr>
            <a:lvl9pPr lvl="8" marR="0" rtl="0" algn="l">
              <a:lnSpc>
                <a:spcPct val="100000"/>
              </a:lnSpc>
              <a:spcBef>
                <a:spcPts val="0"/>
              </a:spcBef>
              <a:spcAft>
                <a:spcPts val="0"/>
              </a:spcAft>
              <a:buClr>
                <a:srgbClr val="F4522D"/>
              </a:buClr>
              <a:buSzPts val="2800"/>
              <a:buFont typeface="Arial"/>
              <a:buNone/>
              <a:defRPr b="0" i="0" sz="2800" u="none" cap="none" strike="noStrike">
                <a:solidFill>
                  <a:srgbClr val="F4522D"/>
                </a:solidFill>
                <a:latin typeface="Arial"/>
                <a:ea typeface="Arial"/>
                <a:cs typeface="Arial"/>
                <a:sym typeface="Arial"/>
              </a:defRPr>
            </a:lvl9pPr>
          </a:lstStyle>
          <a:p/>
        </p:txBody>
      </p:sp>
      <p:sp>
        <p:nvSpPr>
          <p:cNvPr id="163" name="Google Shape;163;gc1bfff0083_0_665"/>
          <p:cNvSpPr txBox="1"/>
          <p:nvPr>
            <p:ph idx="1" type="body"/>
          </p:nvPr>
        </p:nvSpPr>
        <p:spPr>
          <a:xfrm>
            <a:off x="311700" y="1410975"/>
            <a:ext cx="4003200" cy="3416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15000"/>
              </a:lnSpc>
              <a:spcBef>
                <a:spcPts val="0"/>
              </a:spcBef>
              <a:spcAft>
                <a:spcPts val="0"/>
              </a:spcAft>
              <a:buClr>
                <a:srgbClr val="4C4C4C"/>
              </a:buClr>
              <a:buSzPts val="1400"/>
              <a:buFont typeface="Lato"/>
              <a:buChar char="●"/>
              <a:defRPr b="0" i="0" sz="1400" u="none" cap="none" strike="noStrike">
                <a:solidFill>
                  <a:srgbClr val="4C4C4C"/>
                </a:solidFill>
                <a:latin typeface="Verdana"/>
                <a:ea typeface="Verdana"/>
                <a:cs typeface="Verdana"/>
                <a:sym typeface="Verdana"/>
              </a:defRPr>
            </a:lvl1pPr>
            <a:lvl2pPr indent="-317500" lvl="1" marL="914400" marR="0" rtl="0" algn="l">
              <a:lnSpc>
                <a:spcPct val="115000"/>
              </a:lnSpc>
              <a:spcBef>
                <a:spcPts val="1600"/>
              </a:spcBef>
              <a:spcAft>
                <a:spcPts val="0"/>
              </a:spcAft>
              <a:buClr>
                <a:srgbClr val="4C4C4C"/>
              </a:buClr>
              <a:buSzPts val="1400"/>
              <a:buFont typeface="Lato"/>
              <a:buChar char="○"/>
              <a:defRPr b="0" i="0" sz="1400" u="none" cap="none" strike="noStrike">
                <a:solidFill>
                  <a:srgbClr val="4C4C4C"/>
                </a:solidFill>
                <a:latin typeface="Lato"/>
                <a:ea typeface="Lato"/>
                <a:cs typeface="Lato"/>
                <a:sym typeface="Lato"/>
              </a:defRPr>
            </a:lvl2pPr>
            <a:lvl3pPr indent="-317500" lvl="2" marL="1371600" marR="0" rtl="0" algn="l">
              <a:lnSpc>
                <a:spcPct val="115000"/>
              </a:lnSpc>
              <a:spcBef>
                <a:spcPts val="1600"/>
              </a:spcBef>
              <a:spcAft>
                <a:spcPts val="0"/>
              </a:spcAft>
              <a:buClr>
                <a:srgbClr val="4C4C4C"/>
              </a:buClr>
              <a:buSzPts val="1400"/>
              <a:buFont typeface="Lato"/>
              <a:buChar char="■"/>
              <a:defRPr b="0" i="0" sz="1400" u="none" cap="none" strike="noStrike">
                <a:solidFill>
                  <a:srgbClr val="4C4C4C"/>
                </a:solidFill>
                <a:latin typeface="Lato"/>
                <a:ea typeface="Lato"/>
                <a:cs typeface="Lato"/>
                <a:sym typeface="Lato"/>
              </a:defRPr>
            </a:lvl3pPr>
            <a:lvl4pPr indent="-317500" lvl="3" marL="1828800" marR="0" rtl="0" algn="l">
              <a:lnSpc>
                <a:spcPct val="115000"/>
              </a:lnSpc>
              <a:spcBef>
                <a:spcPts val="1600"/>
              </a:spcBef>
              <a:spcAft>
                <a:spcPts val="0"/>
              </a:spcAft>
              <a:buClr>
                <a:srgbClr val="4C4C4C"/>
              </a:buClr>
              <a:buSzPts val="1400"/>
              <a:buFont typeface="Lato"/>
              <a:buChar char="●"/>
              <a:defRPr b="0" i="0" sz="1400" u="none" cap="none" strike="noStrike">
                <a:solidFill>
                  <a:srgbClr val="4C4C4C"/>
                </a:solidFill>
                <a:latin typeface="Lato"/>
                <a:ea typeface="Lato"/>
                <a:cs typeface="Lato"/>
                <a:sym typeface="Lato"/>
              </a:defRPr>
            </a:lvl4pPr>
            <a:lvl5pPr indent="-317500" lvl="4" marL="2286000" marR="0" rtl="0" algn="l">
              <a:lnSpc>
                <a:spcPct val="115000"/>
              </a:lnSpc>
              <a:spcBef>
                <a:spcPts val="1600"/>
              </a:spcBef>
              <a:spcAft>
                <a:spcPts val="0"/>
              </a:spcAft>
              <a:buClr>
                <a:srgbClr val="4C4C4C"/>
              </a:buClr>
              <a:buSzPts val="1400"/>
              <a:buFont typeface="Lato"/>
              <a:buChar char="○"/>
              <a:defRPr b="0" i="0" sz="1400" u="none" cap="none" strike="noStrike">
                <a:solidFill>
                  <a:srgbClr val="4C4C4C"/>
                </a:solidFill>
                <a:latin typeface="Lato"/>
                <a:ea typeface="Lato"/>
                <a:cs typeface="Lato"/>
                <a:sym typeface="Lato"/>
              </a:defRPr>
            </a:lvl5pPr>
            <a:lvl6pPr indent="-317500" lvl="5" marL="2743200" marR="0" rtl="0" algn="l">
              <a:lnSpc>
                <a:spcPct val="115000"/>
              </a:lnSpc>
              <a:spcBef>
                <a:spcPts val="1600"/>
              </a:spcBef>
              <a:spcAft>
                <a:spcPts val="0"/>
              </a:spcAft>
              <a:buClr>
                <a:srgbClr val="4C4C4C"/>
              </a:buClr>
              <a:buSzPts val="1400"/>
              <a:buFont typeface="Lato"/>
              <a:buChar char="■"/>
              <a:defRPr b="0" i="0" sz="1400" u="none" cap="none" strike="noStrike">
                <a:solidFill>
                  <a:srgbClr val="4C4C4C"/>
                </a:solidFill>
                <a:latin typeface="Lato"/>
                <a:ea typeface="Lato"/>
                <a:cs typeface="Lato"/>
                <a:sym typeface="Lato"/>
              </a:defRPr>
            </a:lvl6pPr>
            <a:lvl7pPr indent="-317500" lvl="6" marL="3200400" marR="0" rtl="0" algn="l">
              <a:lnSpc>
                <a:spcPct val="115000"/>
              </a:lnSpc>
              <a:spcBef>
                <a:spcPts val="1600"/>
              </a:spcBef>
              <a:spcAft>
                <a:spcPts val="0"/>
              </a:spcAft>
              <a:buClr>
                <a:srgbClr val="4C4C4C"/>
              </a:buClr>
              <a:buSzPts val="1400"/>
              <a:buFont typeface="Lato"/>
              <a:buChar char="●"/>
              <a:defRPr b="0" i="0" sz="1400" u="none" cap="none" strike="noStrike">
                <a:solidFill>
                  <a:srgbClr val="4C4C4C"/>
                </a:solidFill>
                <a:latin typeface="Lato"/>
                <a:ea typeface="Lato"/>
                <a:cs typeface="Lato"/>
                <a:sym typeface="Lato"/>
              </a:defRPr>
            </a:lvl7pPr>
            <a:lvl8pPr indent="-317500" lvl="7" marL="3657600" marR="0" rtl="0" algn="l">
              <a:lnSpc>
                <a:spcPct val="115000"/>
              </a:lnSpc>
              <a:spcBef>
                <a:spcPts val="1600"/>
              </a:spcBef>
              <a:spcAft>
                <a:spcPts val="0"/>
              </a:spcAft>
              <a:buClr>
                <a:srgbClr val="4C4C4C"/>
              </a:buClr>
              <a:buSzPts val="1400"/>
              <a:buFont typeface="Lato"/>
              <a:buChar char="○"/>
              <a:defRPr b="0" i="0" sz="1400" u="none" cap="none" strike="noStrike">
                <a:solidFill>
                  <a:srgbClr val="4C4C4C"/>
                </a:solidFill>
                <a:latin typeface="Lato"/>
                <a:ea typeface="Lato"/>
                <a:cs typeface="Lato"/>
                <a:sym typeface="Lato"/>
              </a:defRPr>
            </a:lvl8pPr>
            <a:lvl9pPr indent="-317500" lvl="8" marL="4114800" marR="0" rtl="0" algn="l">
              <a:lnSpc>
                <a:spcPct val="115000"/>
              </a:lnSpc>
              <a:spcBef>
                <a:spcPts val="1600"/>
              </a:spcBef>
              <a:spcAft>
                <a:spcPts val="1600"/>
              </a:spcAft>
              <a:buClr>
                <a:srgbClr val="4C4C4C"/>
              </a:buClr>
              <a:buSzPts val="1400"/>
              <a:buFont typeface="Lato"/>
              <a:buChar char="■"/>
              <a:defRPr b="0" i="0" sz="1400" u="none" cap="none" strike="noStrike">
                <a:solidFill>
                  <a:srgbClr val="4C4C4C"/>
                </a:solidFill>
                <a:latin typeface="Lato"/>
                <a:ea typeface="Lato"/>
                <a:cs typeface="Lato"/>
                <a:sym typeface="Lato"/>
              </a:defRPr>
            </a:lvl9pPr>
          </a:lstStyle>
          <a:p/>
        </p:txBody>
      </p:sp>
      <p:sp>
        <p:nvSpPr>
          <p:cNvPr id="164" name="Google Shape;164;gc1bfff0083_0_665"/>
          <p:cNvSpPr txBox="1"/>
          <p:nvPr>
            <p:ph idx="2" type="body"/>
          </p:nvPr>
        </p:nvSpPr>
        <p:spPr>
          <a:xfrm>
            <a:off x="4323450" y="1410975"/>
            <a:ext cx="4538700" cy="3416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15000"/>
              </a:lnSpc>
              <a:spcBef>
                <a:spcPts val="0"/>
              </a:spcBef>
              <a:spcAft>
                <a:spcPts val="0"/>
              </a:spcAft>
              <a:buClr>
                <a:srgbClr val="4C4C4C"/>
              </a:buClr>
              <a:buSzPts val="1400"/>
              <a:buFont typeface="Lato"/>
              <a:buChar char="●"/>
              <a:defRPr b="0" i="0" sz="1400" u="none" cap="none" strike="noStrike">
                <a:solidFill>
                  <a:srgbClr val="4C4C4C"/>
                </a:solidFill>
                <a:latin typeface="Verdana"/>
                <a:ea typeface="Verdana"/>
                <a:cs typeface="Verdana"/>
                <a:sym typeface="Verdana"/>
              </a:defRPr>
            </a:lvl1pPr>
            <a:lvl2pPr indent="-317500" lvl="1" marL="914400" marR="0" rtl="0" algn="l">
              <a:lnSpc>
                <a:spcPct val="115000"/>
              </a:lnSpc>
              <a:spcBef>
                <a:spcPts val="1600"/>
              </a:spcBef>
              <a:spcAft>
                <a:spcPts val="0"/>
              </a:spcAft>
              <a:buClr>
                <a:srgbClr val="4C4C4C"/>
              </a:buClr>
              <a:buSzPts val="1400"/>
              <a:buFont typeface="Lato"/>
              <a:buChar char="○"/>
              <a:defRPr b="0" i="0" sz="1400" u="none" cap="none" strike="noStrike">
                <a:solidFill>
                  <a:srgbClr val="4C4C4C"/>
                </a:solidFill>
                <a:latin typeface="Lato"/>
                <a:ea typeface="Lato"/>
                <a:cs typeface="Lato"/>
                <a:sym typeface="Lato"/>
              </a:defRPr>
            </a:lvl2pPr>
            <a:lvl3pPr indent="-317500" lvl="2" marL="1371600" marR="0" rtl="0" algn="l">
              <a:lnSpc>
                <a:spcPct val="115000"/>
              </a:lnSpc>
              <a:spcBef>
                <a:spcPts val="1600"/>
              </a:spcBef>
              <a:spcAft>
                <a:spcPts val="0"/>
              </a:spcAft>
              <a:buClr>
                <a:srgbClr val="4C4C4C"/>
              </a:buClr>
              <a:buSzPts val="1400"/>
              <a:buFont typeface="Lato"/>
              <a:buChar char="■"/>
              <a:defRPr b="0" i="0" sz="1400" u="none" cap="none" strike="noStrike">
                <a:solidFill>
                  <a:srgbClr val="4C4C4C"/>
                </a:solidFill>
                <a:latin typeface="Lato"/>
                <a:ea typeface="Lato"/>
                <a:cs typeface="Lato"/>
                <a:sym typeface="Lato"/>
              </a:defRPr>
            </a:lvl3pPr>
            <a:lvl4pPr indent="-317500" lvl="3" marL="1828800" marR="0" rtl="0" algn="l">
              <a:lnSpc>
                <a:spcPct val="115000"/>
              </a:lnSpc>
              <a:spcBef>
                <a:spcPts val="1600"/>
              </a:spcBef>
              <a:spcAft>
                <a:spcPts val="0"/>
              </a:spcAft>
              <a:buClr>
                <a:srgbClr val="4C4C4C"/>
              </a:buClr>
              <a:buSzPts val="1400"/>
              <a:buFont typeface="Lato"/>
              <a:buChar char="●"/>
              <a:defRPr b="0" i="0" sz="1400" u="none" cap="none" strike="noStrike">
                <a:solidFill>
                  <a:srgbClr val="4C4C4C"/>
                </a:solidFill>
                <a:latin typeface="Lato"/>
                <a:ea typeface="Lato"/>
                <a:cs typeface="Lato"/>
                <a:sym typeface="Lato"/>
              </a:defRPr>
            </a:lvl4pPr>
            <a:lvl5pPr indent="-317500" lvl="4" marL="2286000" marR="0" rtl="0" algn="l">
              <a:lnSpc>
                <a:spcPct val="115000"/>
              </a:lnSpc>
              <a:spcBef>
                <a:spcPts val="1600"/>
              </a:spcBef>
              <a:spcAft>
                <a:spcPts val="0"/>
              </a:spcAft>
              <a:buClr>
                <a:srgbClr val="4C4C4C"/>
              </a:buClr>
              <a:buSzPts val="1400"/>
              <a:buFont typeface="Lato"/>
              <a:buChar char="○"/>
              <a:defRPr b="0" i="0" sz="1400" u="none" cap="none" strike="noStrike">
                <a:solidFill>
                  <a:srgbClr val="4C4C4C"/>
                </a:solidFill>
                <a:latin typeface="Lato"/>
                <a:ea typeface="Lato"/>
                <a:cs typeface="Lato"/>
                <a:sym typeface="Lato"/>
              </a:defRPr>
            </a:lvl5pPr>
            <a:lvl6pPr indent="-317500" lvl="5" marL="2743200" marR="0" rtl="0" algn="l">
              <a:lnSpc>
                <a:spcPct val="115000"/>
              </a:lnSpc>
              <a:spcBef>
                <a:spcPts val="1600"/>
              </a:spcBef>
              <a:spcAft>
                <a:spcPts val="0"/>
              </a:spcAft>
              <a:buClr>
                <a:srgbClr val="4C4C4C"/>
              </a:buClr>
              <a:buSzPts val="1400"/>
              <a:buFont typeface="Lato"/>
              <a:buChar char="■"/>
              <a:defRPr b="0" i="0" sz="1400" u="none" cap="none" strike="noStrike">
                <a:solidFill>
                  <a:srgbClr val="4C4C4C"/>
                </a:solidFill>
                <a:latin typeface="Lato"/>
                <a:ea typeface="Lato"/>
                <a:cs typeface="Lato"/>
                <a:sym typeface="Lato"/>
              </a:defRPr>
            </a:lvl6pPr>
            <a:lvl7pPr indent="-317500" lvl="6" marL="3200400" marR="0" rtl="0" algn="l">
              <a:lnSpc>
                <a:spcPct val="115000"/>
              </a:lnSpc>
              <a:spcBef>
                <a:spcPts val="1600"/>
              </a:spcBef>
              <a:spcAft>
                <a:spcPts val="0"/>
              </a:spcAft>
              <a:buClr>
                <a:srgbClr val="4C4C4C"/>
              </a:buClr>
              <a:buSzPts val="1400"/>
              <a:buFont typeface="Lato"/>
              <a:buChar char="●"/>
              <a:defRPr b="0" i="0" sz="1400" u="none" cap="none" strike="noStrike">
                <a:solidFill>
                  <a:srgbClr val="4C4C4C"/>
                </a:solidFill>
                <a:latin typeface="Lato"/>
                <a:ea typeface="Lato"/>
                <a:cs typeface="Lato"/>
                <a:sym typeface="Lato"/>
              </a:defRPr>
            </a:lvl7pPr>
            <a:lvl8pPr indent="-317500" lvl="7" marL="3657600" marR="0" rtl="0" algn="l">
              <a:lnSpc>
                <a:spcPct val="115000"/>
              </a:lnSpc>
              <a:spcBef>
                <a:spcPts val="1600"/>
              </a:spcBef>
              <a:spcAft>
                <a:spcPts val="0"/>
              </a:spcAft>
              <a:buClr>
                <a:srgbClr val="4C4C4C"/>
              </a:buClr>
              <a:buSzPts val="1400"/>
              <a:buFont typeface="Lato"/>
              <a:buChar char="○"/>
              <a:defRPr b="0" i="0" sz="1400" u="none" cap="none" strike="noStrike">
                <a:solidFill>
                  <a:srgbClr val="4C4C4C"/>
                </a:solidFill>
                <a:latin typeface="Lato"/>
                <a:ea typeface="Lato"/>
                <a:cs typeface="Lato"/>
                <a:sym typeface="Lato"/>
              </a:defRPr>
            </a:lvl8pPr>
            <a:lvl9pPr indent="-317500" lvl="8" marL="4114800" marR="0" rtl="0" algn="l">
              <a:lnSpc>
                <a:spcPct val="115000"/>
              </a:lnSpc>
              <a:spcBef>
                <a:spcPts val="1600"/>
              </a:spcBef>
              <a:spcAft>
                <a:spcPts val="1600"/>
              </a:spcAft>
              <a:buClr>
                <a:srgbClr val="4C4C4C"/>
              </a:buClr>
              <a:buSzPts val="1400"/>
              <a:buFont typeface="Lato"/>
              <a:buChar char="■"/>
              <a:defRPr b="0" i="0" sz="1400" u="none" cap="none" strike="noStrike">
                <a:solidFill>
                  <a:srgbClr val="4C4C4C"/>
                </a:solidFill>
                <a:latin typeface="Lato"/>
                <a:ea typeface="Lato"/>
                <a:cs typeface="Lato"/>
                <a:sym typeface="Lato"/>
              </a:defRPr>
            </a:lvl9pPr>
          </a:lstStyle>
          <a:p/>
        </p:txBody>
      </p:sp>
      <p:pic>
        <p:nvPicPr>
          <p:cNvPr descr="LinkedIn" id="165" name="Google Shape;165;gc1bfff0083_0_665"/>
          <p:cNvPicPr preferRelativeResize="0"/>
          <p:nvPr/>
        </p:nvPicPr>
        <p:blipFill rotWithShape="1">
          <a:blip r:embed="rId2">
            <a:alphaModFix/>
          </a:blip>
          <a:srcRect b="0" l="0" r="0" t="0"/>
          <a:stretch/>
        </p:blipFill>
        <p:spPr>
          <a:xfrm>
            <a:off x="1346275" y="4882249"/>
            <a:ext cx="164875" cy="164847"/>
          </a:xfrm>
          <a:prstGeom prst="rect">
            <a:avLst/>
          </a:prstGeom>
          <a:noFill/>
          <a:ln>
            <a:noFill/>
          </a:ln>
        </p:spPr>
      </p:pic>
      <p:sp>
        <p:nvSpPr>
          <p:cNvPr id="166" name="Google Shape;166;gc1bfff0083_0_665"/>
          <p:cNvSpPr txBox="1"/>
          <p:nvPr>
            <p:ph idx="12" type="sldNum"/>
          </p:nvPr>
        </p:nvSpPr>
        <p:spPr>
          <a:xfrm>
            <a:off x="4297650" y="4901567"/>
            <a:ext cx="548700" cy="1311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700"/>
              <a:buFont typeface="Arial"/>
              <a:buNone/>
              <a:defRPr b="1" i="0" sz="700" u="none" cap="none" strike="noStrike">
                <a:solidFill>
                  <a:srgbClr val="10343B"/>
                </a:solidFill>
                <a:latin typeface="Verdana"/>
                <a:ea typeface="Verdana"/>
                <a:cs typeface="Verdana"/>
                <a:sym typeface="Verdana"/>
              </a:defRPr>
            </a:lvl1pPr>
            <a:lvl2pPr indent="0" lvl="1" marL="0" marR="0" rtl="0" algn="ctr">
              <a:lnSpc>
                <a:spcPct val="100000"/>
              </a:lnSpc>
              <a:spcBef>
                <a:spcPts val="0"/>
              </a:spcBef>
              <a:spcAft>
                <a:spcPts val="0"/>
              </a:spcAft>
              <a:buClr>
                <a:srgbClr val="000000"/>
              </a:buClr>
              <a:buSzPts val="700"/>
              <a:buFont typeface="Arial"/>
              <a:buNone/>
              <a:defRPr b="1" i="0" sz="700" u="none" cap="none" strike="noStrike">
                <a:solidFill>
                  <a:srgbClr val="10343B"/>
                </a:solidFill>
                <a:latin typeface="Verdana"/>
                <a:ea typeface="Verdana"/>
                <a:cs typeface="Verdana"/>
                <a:sym typeface="Verdana"/>
              </a:defRPr>
            </a:lvl2pPr>
            <a:lvl3pPr indent="0" lvl="2" marL="0" marR="0" rtl="0" algn="ctr">
              <a:lnSpc>
                <a:spcPct val="100000"/>
              </a:lnSpc>
              <a:spcBef>
                <a:spcPts val="0"/>
              </a:spcBef>
              <a:spcAft>
                <a:spcPts val="0"/>
              </a:spcAft>
              <a:buClr>
                <a:srgbClr val="000000"/>
              </a:buClr>
              <a:buSzPts val="700"/>
              <a:buFont typeface="Arial"/>
              <a:buNone/>
              <a:defRPr b="1" i="0" sz="700" u="none" cap="none" strike="noStrike">
                <a:solidFill>
                  <a:srgbClr val="10343B"/>
                </a:solidFill>
                <a:latin typeface="Verdana"/>
                <a:ea typeface="Verdana"/>
                <a:cs typeface="Verdana"/>
                <a:sym typeface="Verdana"/>
              </a:defRPr>
            </a:lvl3pPr>
            <a:lvl4pPr indent="0" lvl="3" marL="0" marR="0" rtl="0" algn="ctr">
              <a:lnSpc>
                <a:spcPct val="100000"/>
              </a:lnSpc>
              <a:spcBef>
                <a:spcPts val="0"/>
              </a:spcBef>
              <a:spcAft>
                <a:spcPts val="0"/>
              </a:spcAft>
              <a:buClr>
                <a:srgbClr val="000000"/>
              </a:buClr>
              <a:buSzPts val="700"/>
              <a:buFont typeface="Arial"/>
              <a:buNone/>
              <a:defRPr b="1" i="0" sz="700" u="none" cap="none" strike="noStrike">
                <a:solidFill>
                  <a:srgbClr val="10343B"/>
                </a:solidFill>
                <a:latin typeface="Verdana"/>
                <a:ea typeface="Verdana"/>
                <a:cs typeface="Verdana"/>
                <a:sym typeface="Verdana"/>
              </a:defRPr>
            </a:lvl4pPr>
            <a:lvl5pPr indent="0" lvl="4" marL="0" marR="0" rtl="0" algn="ctr">
              <a:lnSpc>
                <a:spcPct val="100000"/>
              </a:lnSpc>
              <a:spcBef>
                <a:spcPts val="0"/>
              </a:spcBef>
              <a:spcAft>
                <a:spcPts val="0"/>
              </a:spcAft>
              <a:buClr>
                <a:srgbClr val="000000"/>
              </a:buClr>
              <a:buSzPts val="700"/>
              <a:buFont typeface="Arial"/>
              <a:buNone/>
              <a:defRPr b="1" i="0" sz="700" u="none" cap="none" strike="noStrike">
                <a:solidFill>
                  <a:srgbClr val="10343B"/>
                </a:solidFill>
                <a:latin typeface="Verdana"/>
                <a:ea typeface="Verdana"/>
                <a:cs typeface="Verdana"/>
                <a:sym typeface="Verdana"/>
              </a:defRPr>
            </a:lvl5pPr>
            <a:lvl6pPr indent="0" lvl="5" marL="0" marR="0" rtl="0" algn="ctr">
              <a:lnSpc>
                <a:spcPct val="100000"/>
              </a:lnSpc>
              <a:spcBef>
                <a:spcPts val="0"/>
              </a:spcBef>
              <a:spcAft>
                <a:spcPts val="0"/>
              </a:spcAft>
              <a:buClr>
                <a:srgbClr val="000000"/>
              </a:buClr>
              <a:buSzPts val="700"/>
              <a:buFont typeface="Arial"/>
              <a:buNone/>
              <a:defRPr b="1" i="0" sz="700" u="none" cap="none" strike="noStrike">
                <a:solidFill>
                  <a:srgbClr val="10343B"/>
                </a:solidFill>
                <a:latin typeface="Verdana"/>
                <a:ea typeface="Verdana"/>
                <a:cs typeface="Verdana"/>
                <a:sym typeface="Verdana"/>
              </a:defRPr>
            </a:lvl6pPr>
            <a:lvl7pPr indent="0" lvl="6" marL="0" marR="0" rtl="0" algn="ctr">
              <a:lnSpc>
                <a:spcPct val="100000"/>
              </a:lnSpc>
              <a:spcBef>
                <a:spcPts val="0"/>
              </a:spcBef>
              <a:spcAft>
                <a:spcPts val="0"/>
              </a:spcAft>
              <a:buClr>
                <a:srgbClr val="000000"/>
              </a:buClr>
              <a:buSzPts val="700"/>
              <a:buFont typeface="Arial"/>
              <a:buNone/>
              <a:defRPr b="1" i="0" sz="700" u="none" cap="none" strike="noStrike">
                <a:solidFill>
                  <a:srgbClr val="10343B"/>
                </a:solidFill>
                <a:latin typeface="Verdana"/>
                <a:ea typeface="Verdana"/>
                <a:cs typeface="Verdana"/>
                <a:sym typeface="Verdana"/>
              </a:defRPr>
            </a:lvl7pPr>
            <a:lvl8pPr indent="0" lvl="7" marL="0" marR="0" rtl="0" algn="ctr">
              <a:lnSpc>
                <a:spcPct val="100000"/>
              </a:lnSpc>
              <a:spcBef>
                <a:spcPts val="0"/>
              </a:spcBef>
              <a:spcAft>
                <a:spcPts val="0"/>
              </a:spcAft>
              <a:buClr>
                <a:srgbClr val="000000"/>
              </a:buClr>
              <a:buSzPts val="700"/>
              <a:buFont typeface="Arial"/>
              <a:buNone/>
              <a:defRPr b="1" i="0" sz="700" u="none" cap="none" strike="noStrike">
                <a:solidFill>
                  <a:srgbClr val="10343B"/>
                </a:solidFill>
                <a:latin typeface="Verdana"/>
                <a:ea typeface="Verdana"/>
                <a:cs typeface="Verdana"/>
                <a:sym typeface="Verdana"/>
              </a:defRPr>
            </a:lvl8pPr>
            <a:lvl9pPr indent="0" lvl="8" marL="0" marR="0" rtl="0" algn="ctr">
              <a:lnSpc>
                <a:spcPct val="100000"/>
              </a:lnSpc>
              <a:spcBef>
                <a:spcPts val="0"/>
              </a:spcBef>
              <a:spcAft>
                <a:spcPts val="0"/>
              </a:spcAft>
              <a:buClr>
                <a:srgbClr val="000000"/>
              </a:buClr>
              <a:buSzPts val="700"/>
              <a:buFont typeface="Arial"/>
              <a:buNone/>
              <a:defRPr b="1" i="0" sz="700" u="none" cap="none" strike="noStrike">
                <a:solidFill>
                  <a:srgbClr val="10343B"/>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en-US"/>
              <a:t>‹#›</a:t>
            </a:fld>
            <a:endParaRPr/>
          </a:p>
        </p:txBody>
      </p:sp>
      <p:cxnSp>
        <p:nvCxnSpPr>
          <p:cNvPr descr="null" id="167" name="Google Shape;167;gc1bfff0083_0_665"/>
          <p:cNvCxnSpPr/>
          <p:nvPr/>
        </p:nvCxnSpPr>
        <p:spPr>
          <a:xfrm>
            <a:off x="281850" y="4737440"/>
            <a:ext cx="8580300" cy="0"/>
          </a:xfrm>
          <a:prstGeom prst="straightConnector1">
            <a:avLst/>
          </a:prstGeom>
          <a:noFill/>
          <a:ln cap="flat" cmpd="sng" w="76200">
            <a:solidFill>
              <a:srgbClr val="10343B"/>
            </a:solidFill>
            <a:prstDash val="solid"/>
            <a:round/>
            <a:headEnd len="sm" w="sm" type="none"/>
            <a:tailEnd len="sm" w="sm" type="none"/>
          </a:ln>
        </p:spPr>
      </p:cxnSp>
      <p:sp>
        <p:nvSpPr>
          <p:cNvPr id="168" name="Google Shape;168;gc1bfff0083_0_665"/>
          <p:cNvSpPr txBox="1"/>
          <p:nvPr/>
        </p:nvSpPr>
        <p:spPr>
          <a:xfrm>
            <a:off x="5238225" y="4855775"/>
            <a:ext cx="3700200" cy="240600"/>
          </a:xfrm>
          <a:prstGeom prst="rect">
            <a:avLst/>
          </a:prstGeom>
          <a:noFill/>
          <a:ln>
            <a:noFill/>
          </a:ln>
        </p:spPr>
        <p:txBody>
          <a:bodyPr anchorCtr="0" anchor="ctr" bIns="91425" lIns="91425" spcFirstLastPara="1" rIns="91425" wrap="square" tIns="91425">
            <a:noAutofit/>
          </a:bodyPr>
          <a:lstStyle/>
          <a:p>
            <a:pPr indent="0" lvl="0" marL="0" marR="0" rtl="0" algn="r">
              <a:lnSpc>
                <a:spcPct val="115000"/>
              </a:lnSpc>
              <a:spcBef>
                <a:spcPts val="0"/>
              </a:spcBef>
              <a:spcAft>
                <a:spcPts val="0"/>
              </a:spcAft>
              <a:buClr>
                <a:srgbClr val="000000"/>
              </a:buClr>
              <a:buSzPts val="700"/>
              <a:buFont typeface="Arial"/>
              <a:buNone/>
            </a:pPr>
            <a:r>
              <a:rPr b="0" i="0" lang="en-US" sz="600" u="none" cap="none" strike="noStrike">
                <a:solidFill>
                  <a:srgbClr val="10343B"/>
                </a:solidFill>
                <a:latin typeface="Verdana"/>
                <a:ea typeface="Verdana"/>
                <a:cs typeface="Verdana"/>
                <a:sym typeface="Verdana"/>
              </a:rPr>
              <a:t>© 2018 </a:t>
            </a:r>
            <a:r>
              <a:rPr b="1" i="0" lang="en-US" sz="600" u="none" cap="none" strike="noStrike">
                <a:solidFill>
                  <a:srgbClr val="10343B"/>
                </a:solidFill>
                <a:latin typeface="Verdana"/>
                <a:ea typeface="Verdana"/>
                <a:cs typeface="Verdana"/>
                <a:sym typeface="Verdana"/>
              </a:rPr>
              <a:t>CAST | Until Learning Has No Limits</a:t>
            </a:r>
            <a:endParaRPr b="1" i="0" sz="600" u="none" cap="none" strike="noStrike">
              <a:solidFill>
                <a:srgbClr val="10343B"/>
              </a:solidFill>
              <a:latin typeface="Verdana"/>
              <a:ea typeface="Verdana"/>
              <a:cs typeface="Verdana"/>
              <a:sym typeface="Verdana"/>
            </a:endParaRPr>
          </a:p>
        </p:txBody>
      </p:sp>
      <p:sp>
        <p:nvSpPr>
          <p:cNvPr id="169" name="Google Shape;169;gc1bfff0083_0_665"/>
          <p:cNvSpPr txBox="1"/>
          <p:nvPr/>
        </p:nvSpPr>
        <p:spPr>
          <a:xfrm>
            <a:off x="1478987" y="4855775"/>
            <a:ext cx="1243800" cy="2406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700"/>
              <a:buFont typeface="Arial"/>
              <a:buNone/>
            </a:pPr>
            <a:r>
              <a:t/>
            </a:r>
            <a:endParaRPr b="1" i="0" sz="700" u="none" cap="none" strike="noStrike">
              <a:solidFill>
                <a:srgbClr val="F4522D"/>
              </a:solidFill>
              <a:latin typeface="Verdana"/>
              <a:ea typeface="Verdana"/>
              <a:cs typeface="Verdana"/>
              <a:sym typeface="Verdana"/>
            </a:endParaRPr>
          </a:p>
          <a:p>
            <a:pPr indent="0" lvl="0" marL="0" marR="0" rtl="0" algn="l">
              <a:lnSpc>
                <a:spcPct val="115000"/>
              </a:lnSpc>
              <a:spcBef>
                <a:spcPts val="0"/>
              </a:spcBef>
              <a:spcAft>
                <a:spcPts val="0"/>
              </a:spcAft>
              <a:buClr>
                <a:srgbClr val="000000"/>
              </a:buClr>
              <a:buSzPts val="700"/>
              <a:buFont typeface="Arial"/>
              <a:buNone/>
            </a:pPr>
            <a:r>
              <a:t/>
            </a:r>
            <a:endParaRPr b="1" i="0" sz="700" u="none" cap="none" strike="noStrike">
              <a:solidFill>
                <a:srgbClr val="F4522D"/>
              </a:solidFill>
              <a:latin typeface="Verdana"/>
              <a:ea typeface="Verdana"/>
              <a:cs typeface="Verdana"/>
              <a:sym typeface="Verdana"/>
            </a:endParaRPr>
          </a:p>
          <a:p>
            <a:pPr indent="0" lvl="0" marL="0" marR="0" rtl="0" algn="l">
              <a:lnSpc>
                <a:spcPct val="115000"/>
              </a:lnSpc>
              <a:spcBef>
                <a:spcPts val="0"/>
              </a:spcBef>
              <a:spcAft>
                <a:spcPts val="0"/>
              </a:spcAft>
              <a:buClr>
                <a:srgbClr val="000000"/>
              </a:buClr>
              <a:buSzPts val="700"/>
              <a:buFont typeface="Arial"/>
              <a:buNone/>
            </a:pPr>
            <a:r>
              <a:rPr b="1" i="0" lang="en-US" sz="700" u="none" cap="none" strike="noStrike">
                <a:solidFill>
                  <a:srgbClr val="F4522D"/>
                </a:solidFill>
                <a:latin typeface="Verdana"/>
                <a:ea typeface="Verdana"/>
                <a:cs typeface="Verdana"/>
                <a:sym typeface="Verdana"/>
              </a:rPr>
              <a:t>@CAST_UDL  |  #UDL</a:t>
            </a:r>
            <a:endParaRPr b="1" i="0" sz="700" u="none" cap="none" strike="noStrike">
              <a:solidFill>
                <a:srgbClr val="F4522D"/>
              </a:solidFill>
              <a:latin typeface="Verdana"/>
              <a:ea typeface="Verdana"/>
              <a:cs typeface="Verdana"/>
              <a:sym typeface="Verdana"/>
            </a:endParaRPr>
          </a:p>
          <a:p>
            <a:pPr indent="0" lvl="0" marL="0" marR="0" rtl="0" algn="r">
              <a:lnSpc>
                <a:spcPct val="115000"/>
              </a:lnSpc>
              <a:spcBef>
                <a:spcPts val="0"/>
              </a:spcBef>
              <a:spcAft>
                <a:spcPts val="0"/>
              </a:spcAft>
              <a:buClr>
                <a:srgbClr val="000000"/>
              </a:buClr>
              <a:buSzPts val="700"/>
              <a:buFont typeface="Arial"/>
              <a:buNone/>
            </a:pPr>
            <a:r>
              <a:t/>
            </a:r>
            <a:endParaRPr b="1" i="0" sz="700" u="none" cap="none" strike="noStrike">
              <a:solidFill>
                <a:srgbClr val="F4522D"/>
              </a:solidFill>
              <a:latin typeface="Verdana"/>
              <a:ea typeface="Verdana"/>
              <a:cs typeface="Verdana"/>
              <a:sym typeface="Verdana"/>
            </a:endParaRPr>
          </a:p>
          <a:p>
            <a:pPr indent="0" lvl="0" marL="0" marR="0" rtl="0" algn="r">
              <a:lnSpc>
                <a:spcPct val="115000"/>
              </a:lnSpc>
              <a:spcBef>
                <a:spcPts val="0"/>
              </a:spcBef>
              <a:spcAft>
                <a:spcPts val="0"/>
              </a:spcAft>
              <a:buClr>
                <a:srgbClr val="000000"/>
              </a:buClr>
              <a:buSzPts val="700"/>
              <a:buFont typeface="Arial"/>
              <a:buNone/>
            </a:pPr>
            <a:r>
              <a:t/>
            </a:r>
            <a:endParaRPr b="1" i="0" sz="700" u="none" cap="none" strike="noStrike">
              <a:solidFill>
                <a:srgbClr val="F4522D"/>
              </a:solidFill>
              <a:latin typeface="Verdana"/>
              <a:ea typeface="Verdana"/>
              <a:cs typeface="Verdana"/>
              <a:sym typeface="Verdana"/>
            </a:endParaRPr>
          </a:p>
        </p:txBody>
      </p:sp>
      <p:pic>
        <p:nvPicPr>
          <p:cNvPr descr="Twitter" id="170" name="Google Shape;170;gc1bfff0083_0_665"/>
          <p:cNvPicPr preferRelativeResize="0"/>
          <p:nvPr/>
        </p:nvPicPr>
        <p:blipFill rotWithShape="1">
          <a:blip r:embed="rId3">
            <a:alphaModFix/>
          </a:blip>
          <a:srcRect b="0" l="0" r="0" t="0"/>
          <a:stretch/>
        </p:blipFill>
        <p:spPr>
          <a:xfrm>
            <a:off x="494625" y="4883375"/>
            <a:ext cx="164875" cy="165208"/>
          </a:xfrm>
          <a:prstGeom prst="rect">
            <a:avLst/>
          </a:prstGeom>
          <a:noFill/>
          <a:ln>
            <a:noFill/>
          </a:ln>
        </p:spPr>
      </p:pic>
      <p:pic>
        <p:nvPicPr>
          <p:cNvPr descr="Youtube" id="171" name="Google Shape;171;gc1bfff0083_0_665"/>
          <p:cNvPicPr preferRelativeResize="0"/>
          <p:nvPr/>
        </p:nvPicPr>
        <p:blipFill rotWithShape="1">
          <a:blip r:embed="rId4">
            <a:alphaModFix/>
          </a:blip>
          <a:srcRect b="0" l="0" r="0" t="0"/>
          <a:stretch/>
        </p:blipFill>
        <p:spPr>
          <a:xfrm>
            <a:off x="707400" y="4883400"/>
            <a:ext cx="164875" cy="165180"/>
          </a:xfrm>
          <a:prstGeom prst="rect">
            <a:avLst/>
          </a:prstGeom>
          <a:noFill/>
          <a:ln>
            <a:noFill/>
          </a:ln>
        </p:spPr>
      </p:pic>
      <p:pic>
        <p:nvPicPr>
          <p:cNvPr descr="Facebook" id="172" name="Google Shape;172;gc1bfff0083_0_665"/>
          <p:cNvPicPr preferRelativeResize="0"/>
          <p:nvPr/>
        </p:nvPicPr>
        <p:blipFill rotWithShape="1">
          <a:blip r:embed="rId5">
            <a:alphaModFix/>
          </a:blip>
          <a:srcRect b="0" l="0" r="0" t="0"/>
          <a:stretch/>
        </p:blipFill>
        <p:spPr>
          <a:xfrm>
            <a:off x="281825" y="4883400"/>
            <a:ext cx="164875" cy="165175"/>
          </a:xfrm>
          <a:prstGeom prst="rect">
            <a:avLst/>
          </a:prstGeom>
          <a:noFill/>
          <a:ln>
            <a:noFill/>
          </a:ln>
        </p:spPr>
      </p:pic>
      <p:pic>
        <p:nvPicPr>
          <p:cNvPr descr="Instagram" id="173" name="Google Shape;173;gc1bfff0083_0_665"/>
          <p:cNvPicPr preferRelativeResize="0"/>
          <p:nvPr/>
        </p:nvPicPr>
        <p:blipFill rotWithShape="1">
          <a:blip r:embed="rId6">
            <a:alphaModFix/>
          </a:blip>
          <a:srcRect b="0" l="0" r="0" t="0"/>
          <a:stretch/>
        </p:blipFill>
        <p:spPr>
          <a:xfrm>
            <a:off x="920450" y="4882375"/>
            <a:ext cx="164875" cy="164571"/>
          </a:xfrm>
          <a:prstGeom prst="rect">
            <a:avLst/>
          </a:prstGeom>
          <a:noFill/>
          <a:ln>
            <a:noFill/>
          </a:ln>
        </p:spPr>
      </p:pic>
      <p:pic>
        <p:nvPicPr>
          <p:cNvPr descr="Pinterest" id="174" name="Google Shape;174;gc1bfff0083_0_665"/>
          <p:cNvPicPr preferRelativeResize="0"/>
          <p:nvPr/>
        </p:nvPicPr>
        <p:blipFill rotWithShape="1">
          <a:blip r:embed="rId7">
            <a:alphaModFix/>
          </a:blip>
          <a:srcRect b="0" l="0" r="0" t="0"/>
          <a:stretch/>
        </p:blipFill>
        <p:spPr>
          <a:xfrm>
            <a:off x="1133350" y="4883400"/>
            <a:ext cx="164875" cy="16518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75" name="Shape 175"/>
        <p:cNvGrpSpPr/>
        <p:nvPr/>
      </p:nvGrpSpPr>
      <p:grpSpPr>
        <a:xfrm>
          <a:off x="0" y="0"/>
          <a:ext cx="0" cy="0"/>
          <a:chOff x="0" y="0"/>
          <a:chExt cx="0" cy="0"/>
        </a:xfrm>
      </p:grpSpPr>
      <p:sp>
        <p:nvSpPr>
          <p:cNvPr id="176" name="Google Shape;176;gc1bfff0083_0_67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Verdana"/>
                <a:ea typeface="Verdana"/>
                <a:cs typeface="Verdana"/>
                <a:sym typeface="Verdana"/>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77" name="Google Shape;177;gc1bfff0083_0_679"/>
          <p:cNvSpPr txBox="1"/>
          <p:nvPr>
            <p:ph idx="1" type="body"/>
          </p:nvPr>
        </p:nvSpPr>
        <p:spPr>
          <a:xfrm>
            <a:off x="628650" y="1369219"/>
            <a:ext cx="3886200" cy="3263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Verdana"/>
                <a:ea typeface="Verdana"/>
                <a:cs typeface="Verdana"/>
                <a:sym typeface="Verdana"/>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Verdana"/>
                <a:ea typeface="Verdana"/>
                <a:cs typeface="Verdana"/>
                <a:sym typeface="Verdana"/>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Verdana"/>
                <a:ea typeface="Verdana"/>
                <a:cs typeface="Verdana"/>
                <a:sym typeface="Verdana"/>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Verdana"/>
                <a:ea typeface="Verdana"/>
                <a:cs typeface="Verdana"/>
                <a:sym typeface="Verdana"/>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Verdana"/>
                <a:ea typeface="Verdana"/>
                <a:cs typeface="Verdana"/>
                <a:sym typeface="Verdana"/>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78" name="Google Shape;178;gc1bfff0083_0_679"/>
          <p:cNvSpPr txBox="1"/>
          <p:nvPr>
            <p:ph idx="2" type="body"/>
          </p:nvPr>
        </p:nvSpPr>
        <p:spPr>
          <a:xfrm>
            <a:off x="4629150" y="1369219"/>
            <a:ext cx="3886200" cy="3263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Verdana"/>
                <a:ea typeface="Verdana"/>
                <a:cs typeface="Verdana"/>
                <a:sym typeface="Verdana"/>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Verdana"/>
                <a:ea typeface="Verdana"/>
                <a:cs typeface="Verdana"/>
                <a:sym typeface="Verdana"/>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Verdana"/>
                <a:ea typeface="Verdana"/>
                <a:cs typeface="Verdana"/>
                <a:sym typeface="Verdana"/>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Verdana"/>
                <a:ea typeface="Verdana"/>
                <a:cs typeface="Verdana"/>
                <a:sym typeface="Verdana"/>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Verdana"/>
                <a:ea typeface="Verdana"/>
                <a:cs typeface="Verdana"/>
                <a:sym typeface="Verdana"/>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79" name="Google Shape;179;gc1bfff0083_0_679"/>
          <p:cNvSpPr txBox="1"/>
          <p:nvPr>
            <p:ph idx="10" type="dt"/>
          </p:nvPr>
        </p:nvSpPr>
        <p:spPr>
          <a:xfrm>
            <a:off x="628650" y="4767263"/>
            <a:ext cx="20574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Verdana"/>
                <a:ea typeface="Verdana"/>
                <a:cs typeface="Verdana"/>
                <a:sym typeface="Verdana"/>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80" name="Google Shape;180;gc1bfff0083_0_679"/>
          <p:cNvSpPr txBox="1"/>
          <p:nvPr>
            <p:ph idx="11" type="ftr"/>
          </p:nvPr>
        </p:nvSpPr>
        <p:spPr>
          <a:xfrm>
            <a:off x="3028950" y="4767263"/>
            <a:ext cx="30861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Verdana"/>
                <a:ea typeface="Verdana"/>
                <a:cs typeface="Verdana"/>
                <a:sym typeface="Verdana"/>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81" name="Google Shape;181;gc1bfff0083_0_679"/>
          <p:cNvSpPr txBox="1"/>
          <p:nvPr>
            <p:ph idx="12" type="sldNum"/>
          </p:nvPr>
        </p:nvSpPr>
        <p:spPr>
          <a:xfrm>
            <a:off x="6457950" y="4767263"/>
            <a:ext cx="2057400" cy="2739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Verdana"/>
                <a:ea typeface="Verdana"/>
                <a:cs typeface="Verdana"/>
                <a:sym typeface="Verdana"/>
              </a:defRPr>
            </a:lvl1pPr>
            <a:lvl2pPr indent="0" lvl="1" marL="0" marR="0" rtl="0" algn="l">
              <a:lnSpc>
                <a:spcPct val="100000"/>
              </a:lnSpc>
              <a:spcBef>
                <a:spcPts val="0"/>
              </a:spcBef>
              <a:spcAft>
                <a:spcPts val="0"/>
              </a:spcAft>
              <a:buNone/>
              <a:defRPr b="0" i="0" sz="1400" u="none" cap="none" strike="noStrike">
                <a:solidFill>
                  <a:srgbClr val="000000"/>
                </a:solidFill>
                <a:latin typeface="Verdana"/>
                <a:ea typeface="Verdana"/>
                <a:cs typeface="Verdana"/>
                <a:sym typeface="Verdana"/>
              </a:defRPr>
            </a:lvl2pPr>
            <a:lvl3pPr indent="0" lvl="2" marL="0" marR="0" rtl="0" algn="l">
              <a:lnSpc>
                <a:spcPct val="100000"/>
              </a:lnSpc>
              <a:spcBef>
                <a:spcPts val="0"/>
              </a:spcBef>
              <a:spcAft>
                <a:spcPts val="0"/>
              </a:spcAft>
              <a:buNone/>
              <a:defRPr b="0" i="0" sz="1400" u="none" cap="none" strike="noStrike">
                <a:solidFill>
                  <a:srgbClr val="000000"/>
                </a:solidFill>
                <a:latin typeface="Verdana"/>
                <a:ea typeface="Verdana"/>
                <a:cs typeface="Verdana"/>
                <a:sym typeface="Verdana"/>
              </a:defRPr>
            </a:lvl3pPr>
            <a:lvl4pPr indent="0" lvl="3" marL="0" marR="0" rtl="0" algn="l">
              <a:lnSpc>
                <a:spcPct val="100000"/>
              </a:lnSpc>
              <a:spcBef>
                <a:spcPts val="0"/>
              </a:spcBef>
              <a:spcAft>
                <a:spcPts val="0"/>
              </a:spcAft>
              <a:buNone/>
              <a:defRPr b="0" i="0" sz="1400" u="none" cap="none" strike="noStrike">
                <a:solidFill>
                  <a:srgbClr val="000000"/>
                </a:solidFill>
                <a:latin typeface="Verdana"/>
                <a:ea typeface="Verdana"/>
                <a:cs typeface="Verdana"/>
                <a:sym typeface="Verdana"/>
              </a:defRPr>
            </a:lvl4pPr>
            <a:lvl5pPr indent="0" lvl="4" marL="0" marR="0" rtl="0" algn="l">
              <a:lnSpc>
                <a:spcPct val="100000"/>
              </a:lnSpc>
              <a:spcBef>
                <a:spcPts val="0"/>
              </a:spcBef>
              <a:spcAft>
                <a:spcPts val="0"/>
              </a:spcAft>
              <a:buNone/>
              <a:defRPr b="0" i="0" sz="1400" u="none" cap="none" strike="noStrike">
                <a:solidFill>
                  <a:srgbClr val="000000"/>
                </a:solidFill>
                <a:latin typeface="Verdana"/>
                <a:ea typeface="Verdana"/>
                <a:cs typeface="Verdana"/>
                <a:sym typeface="Verdana"/>
              </a:defRPr>
            </a:lvl5pPr>
            <a:lvl6pPr indent="0" lvl="5" marL="0" marR="0" rtl="0" algn="l">
              <a:lnSpc>
                <a:spcPct val="100000"/>
              </a:lnSpc>
              <a:spcBef>
                <a:spcPts val="0"/>
              </a:spcBef>
              <a:spcAft>
                <a:spcPts val="0"/>
              </a:spcAft>
              <a:buNone/>
              <a:defRPr b="0" i="0" sz="1400" u="none" cap="none" strike="noStrike">
                <a:solidFill>
                  <a:srgbClr val="000000"/>
                </a:solidFill>
                <a:latin typeface="Verdana"/>
                <a:ea typeface="Verdana"/>
                <a:cs typeface="Verdana"/>
                <a:sym typeface="Verdana"/>
              </a:defRPr>
            </a:lvl6pPr>
            <a:lvl7pPr indent="0" lvl="6" marL="0" marR="0" rtl="0" algn="l">
              <a:lnSpc>
                <a:spcPct val="100000"/>
              </a:lnSpc>
              <a:spcBef>
                <a:spcPts val="0"/>
              </a:spcBef>
              <a:spcAft>
                <a:spcPts val="0"/>
              </a:spcAft>
              <a:buNone/>
              <a:defRPr b="0" i="0" sz="1400" u="none" cap="none" strike="noStrike">
                <a:solidFill>
                  <a:srgbClr val="000000"/>
                </a:solidFill>
                <a:latin typeface="Verdana"/>
                <a:ea typeface="Verdana"/>
                <a:cs typeface="Verdana"/>
                <a:sym typeface="Verdana"/>
              </a:defRPr>
            </a:lvl7pPr>
            <a:lvl8pPr indent="0" lvl="7" marL="0" marR="0" rtl="0" algn="l">
              <a:lnSpc>
                <a:spcPct val="100000"/>
              </a:lnSpc>
              <a:spcBef>
                <a:spcPts val="0"/>
              </a:spcBef>
              <a:spcAft>
                <a:spcPts val="0"/>
              </a:spcAft>
              <a:buNone/>
              <a:defRPr b="0" i="0" sz="1400" u="none" cap="none" strike="noStrike">
                <a:solidFill>
                  <a:srgbClr val="000000"/>
                </a:solidFill>
                <a:latin typeface="Verdana"/>
                <a:ea typeface="Verdana"/>
                <a:cs typeface="Verdana"/>
                <a:sym typeface="Verdana"/>
              </a:defRPr>
            </a:lvl8pPr>
            <a:lvl9pPr indent="0" lvl="8" marL="0" marR="0" rtl="0" algn="l">
              <a:lnSpc>
                <a:spcPct val="100000"/>
              </a:lnSpc>
              <a:spcBef>
                <a:spcPts val="0"/>
              </a:spcBef>
              <a:spcAft>
                <a:spcPts val="0"/>
              </a:spcAft>
              <a:buNone/>
              <a:defRPr b="0" i="0" sz="1400" u="none" cap="none" strike="noStrike">
                <a:solidFill>
                  <a:srgbClr val="000000"/>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182" name="Shape 182"/>
        <p:cNvGrpSpPr/>
        <p:nvPr/>
      </p:nvGrpSpPr>
      <p:grpSpPr>
        <a:xfrm>
          <a:off x="0" y="0"/>
          <a:ext cx="0" cy="0"/>
          <a:chOff x="0" y="0"/>
          <a:chExt cx="0" cy="0"/>
        </a:xfrm>
      </p:grpSpPr>
      <p:sp>
        <p:nvSpPr>
          <p:cNvPr id="183" name="Google Shape;183;gc1bfff0083_0_686"/>
          <p:cNvSpPr txBox="1"/>
          <p:nvPr>
            <p:ph type="title"/>
          </p:nvPr>
        </p:nvSpPr>
        <p:spPr>
          <a:xfrm>
            <a:off x="311700" y="331960"/>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4522D"/>
              </a:buClr>
              <a:buSzPts val="2700"/>
              <a:buFont typeface="Lato"/>
              <a:buNone/>
              <a:defRPr b="1" i="0" sz="2700" u="none" cap="none" strike="noStrike">
                <a:solidFill>
                  <a:srgbClr val="F4522D"/>
                </a:solidFill>
                <a:latin typeface="Verdana"/>
                <a:ea typeface="Verdana"/>
                <a:cs typeface="Verdana"/>
                <a:sym typeface="Verdana"/>
              </a:defRPr>
            </a:lvl1pPr>
            <a:lvl2pPr lvl="1" marR="0" rtl="0" algn="l">
              <a:lnSpc>
                <a:spcPct val="100000"/>
              </a:lnSpc>
              <a:spcBef>
                <a:spcPts val="0"/>
              </a:spcBef>
              <a:spcAft>
                <a:spcPts val="0"/>
              </a:spcAft>
              <a:buClr>
                <a:srgbClr val="F4522D"/>
              </a:buClr>
              <a:buSzPts val="2800"/>
              <a:buFont typeface="Arial"/>
              <a:buNone/>
              <a:defRPr b="0" i="0" sz="2800" u="none" cap="none" strike="noStrike">
                <a:solidFill>
                  <a:srgbClr val="F4522D"/>
                </a:solidFill>
                <a:latin typeface="Arial"/>
                <a:ea typeface="Arial"/>
                <a:cs typeface="Arial"/>
                <a:sym typeface="Arial"/>
              </a:defRPr>
            </a:lvl2pPr>
            <a:lvl3pPr lvl="2" marR="0" rtl="0" algn="l">
              <a:lnSpc>
                <a:spcPct val="100000"/>
              </a:lnSpc>
              <a:spcBef>
                <a:spcPts val="0"/>
              </a:spcBef>
              <a:spcAft>
                <a:spcPts val="0"/>
              </a:spcAft>
              <a:buClr>
                <a:srgbClr val="F4522D"/>
              </a:buClr>
              <a:buSzPts val="2800"/>
              <a:buFont typeface="Arial"/>
              <a:buNone/>
              <a:defRPr b="0" i="0" sz="2800" u="none" cap="none" strike="noStrike">
                <a:solidFill>
                  <a:srgbClr val="F4522D"/>
                </a:solidFill>
                <a:latin typeface="Arial"/>
                <a:ea typeface="Arial"/>
                <a:cs typeface="Arial"/>
                <a:sym typeface="Arial"/>
              </a:defRPr>
            </a:lvl3pPr>
            <a:lvl4pPr lvl="3" marR="0" rtl="0" algn="l">
              <a:lnSpc>
                <a:spcPct val="100000"/>
              </a:lnSpc>
              <a:spcBef>
                <a:spcPts val="0"/>
              </a:spcBef>
              <a:spcAft>
                <a:spcPts val="0"/>
              </a:spcAft>
              <a:buClr>
                <a:srgbClr val="F4522D"/>
              </a:buClr>
              <a:buSzPts val="2800"/>
              <a:buFont typeface="Arial"/>
              <a:buNone/>
              <a:defRPr b="0" i="0" sz="2800" u="none" cap="none" strike="noStrike">
                <a:solidFill>
                  <a:srgbClr val="F4522D"/>
                </a:solidFill>
                <a:latin typeface="Arial"/>
                <a:ea typeface="Arial"/>
                <a:cs typeface="Arial"/>
                <a:sym typeface="Arial"/>
              </a:defRPr>
            </a:lvl4pPr>
            <a:lvl5pPr lvl="4" marR="0" rtl="0" algn="l">
              <a:lnSpc>
                <a:spcPct val="100000"/>
              </a:lnSpc>
              <a:spcBef>
                <a:spcPts val="0"/>
              </a:spcBef>
              <a:spcAft>
                <a:spcPts val="0"/>
              </a:spcAft>
              <a:buClr>
                <a:srgbClr val="F4522D"/>
              </a:buClr>
              <a:buSzPts val="2800"/>
              <a:buFont typeface="Arial"/>
              <a:buNone/>
              <a:defRPr b="0" i="0" sz="2800" u="none" cap="none" strike="noStrike">
                <a:solidFill>
                  <a:srgbClr val="F4522D"/>
                </a:solidFill>
                <a:latin typeface="Arial"/>
                <a:ea typeface="Arial"/>
                <a:cs typeface="Arial"/>
                <a:sym typeface="Arial"/>
              </a:defRPr>
            </a:lvl5pPr>
            <a:lvl6pPr lvl="5" marR="0" rtl="0" algn="l">
              <a:lnSpc>
                <a:spcPct val="100000"/>
              </a:lnSpc>
              <a:spcBef>
                <a:spcPts val="0"/>
              </a:spcBef>
              <a:spcAft>
                <a:spcPts val="0"/>
              </a:spcAft>
              <a:buClr>
                <a:srgbClr val="F4522D"/>
              </a:buClr>
              <a:buSzPts val="2800"/>
              <a:buFont typeface="Arial"/>
              <a:buNone/>
              <a:defRPr b="0" i="0" sz="2800" u="none" cap="none" strike="noStrike">
                <a:solidFill>
                  <a:srgbClr val="F4522D"/>
                </a:solidFill>
                <a:latin typeface="Arial"/>
                <a:ea typeface="Arial"/>
                <a:cs typeface="Arial"/>
                <a:sym typeface="Arial"/>
              </a:defRPr>
            </a:lvl6pPr>
            <a:lvl7pPr lvl="6" marR="0" rtl="0" algn="l">
              <a:lnSpc>
                <a:spcPct val="100000"/>
              </a:lnSpc>
              <a:spcBef>
                <a:spcPts val="0"/>
              </a:spcBef>
              <a:spcAft>
                <a:spcPts val="0"/>
              </a:spcAft>
              <a:buClr>
                <a:srgbClr val="F4522D"/>
              </a:buClr>
              <a:buSzPts val="2800"/>
              <a:buFont typeface="Arial"/>
              <a:buNone/>
              <a:defRPr b="0" i="0" sz="2800" u="none" cap="none" strike="noStrike">
                <a:solidFill>
                  <a:srgbClr val="F4522D"/>
                </a:solidFill>
                <a:latin typeface="Arial"/>
                <a:ea typeface="Arial"/>
                <a:cs typeface="Arial"/>
                <a:sym typeface="Arial"/>
              </a:defRPr>
            </a:lvl7pPr>
            <a:lvl8pPr lvl="7" marR="0" rtl="0" algn="l">
              <a:lnSpc>
                <a:spcPct val="100000"/>
              </a:lnSpc>
              <a:spcBef>
                <a:spcPts val="0"/>
              </a:spcBef>
              <a:spcAft>
                <a:spcPts val="0"/>
              </a:spcAft>
              <a:buClr>
                <a:srgbClr val="F4522D"/>
              </a:buClr>
              <a:buSzPts val="2800"/>
              <a:buFont typeface="Arial"/>
              <a:buNone/>
              <a:defRPr b="0" i="0" sz="2800" u="none" cap="none" strike="noStrike">
                <a:solidFill>
                  <a:srgbClr val="F4522D"/>
                </a:solidFill>
                <a:latin typeface="Arial"/>
                <a:ea typeface="Arial"/>
                <a:cs typeface="Arial"/>
                <a:sym typeface="Arial"/>
              </a:defRPr>
            </a:lvl8pPr>
            <a:lvl9pPr lvl="8" marR="0" rtl="0" algn="l">
              <a:lnSpc>
                <a:spcPct val="100000"/>
              </a:lnSpc>
              <a:spcBef>
                <a:spcPts val="0"/>
              </a:spcBef>
              <a:spcAft>
                <a:spcPts val="0"/>
              </a:spcAft>
              <a:buClr>
                <a:srgbClr val="F4522D"/>
              </a:buClr>
              <a:buSzPts val="2800"/>
              <a:buFont typeface="Arial"/>
              <a:buNone/>
              <a:defRPr b="0" i="0" sz="2800" u="none" cap="none" strike="noStrike">
                <a:solidFill>
                  <a:srgbClr val="F4522D"/>
                </a:solidFill>
                <a:latin typeface="Arial"/>
                <a:ea typeface="Arial"/>
                <a:cs typeface="Arial"/>
                <a:sym typeface="Arial"/>
              </a:defRPr>
            </a:lvl9pPr>
          </a:lstStyle>
          <a:p/>
        </p:txBody>
      </p:sp>
      <p:sp>
        <p:nvSpPr>
          <p:cNvPr id="184" name="Google Shape;184;gc1bfff0083_0_686"/>
          <p:cNvSpPr txBox="1"/>
          <p:nvPr>
            <p:ph idx="1" type="body"/>
          </p:nvPr>
        </p:nvSpPr>
        <p:spPr>
          <a:xfrm>
            <a:off x="311700" y="1078275"/>
            <a:ext cx="8284500" cy="3416400"/>
          </a:xfrm>
          <a:prstGeom prst="rect">
            <a:avLst/>
          </a:prstGeom>
          <a:noFill/>
          <a:ln>
            <a:noFill/>
          </a:ln>
        </p:spPr>
        <p:txBody>
          <a:bodyPr anchorCtr="0" anchor="t" bIns="91425" lIns="91425" spcFirstLastPara="1" rIns="91425" wrap="square" tIns="91425">
            <a:noAutofit/>
          </a:bodyPr>
          <a:lstStyle>
            <a:lvl1pPr indent="-355600" lvl="0" marL="457200" marR="0" rtl="0" algn="l">
              <a:lnSpc>
                <a:spcPct val="115000"/>
              </a:lnSpc>
              <a:spcBef>
                <a:spcPts val="0"/>
              </a:spcBef>
              <a:spcAft>
                <a:spcPts val="0"/>
              </a:spcAft>
              <a:buClr>
                <a:srgbClr val="4C4C4C"/>
              </a:buClr>
              <a:buSzPts val="2000"/>
              <a:buFont typeface="Lato"/>
              <a:buChar char="●"/>
              <a:defRPr b="0" i="0" sz="2000" u="none" cap="none" strike="noStrike">
                <a:solidFill>
                  <a:srgbClr val="4C4C4C"/>
                </a:solidFill>
                <a:latin typeface="Verdana"/>
                <a:ea typeface="Verdana"/>
                <a:cs typeface="Verdana"/>
                <a:sym typeface="Verdana"/>
              </a:defRPr>
            </a:lvl1pPr>
            <a:lvl2pPr indent="-355600" lvl="1" marL="914400" marR="0" rtl="0" algn="l">
              <a:lnSpc>
                <a:spcPct val="115000"/>
              </a:lnSpc>
              <a:spcBef>
                <a:spcPts val="1600"/>
              </a:spcBef>
              <a:spcAft>
                <a:spcPts val="0"/>
              </a:spcAft>
              <a:buClr>
                <a:srgbClr val="4C4C4C"/>
              </a:buClr>
              <a:buSzPts val="2000"/>
              <a:buFont typeface="Lato"/>
              <a:buChar char="○"/>
              <a:defRPr b="0" i="0" sz="2000" u="none" cap="none" strike="noStrike">
                <a:solidFill>
                  <a:srgbClr val="4C4C4C"/>
                </a:solidFill>
                <a:latin typeface="Lato"/>
                <a:ea typeface="Lato"/>
                <a:cs typeface="Lato"/>
                <a:sym typeface="Lato"/>
              </a:defRPr>
            </a:lvl2pPr>
            <a:lvl3pPr indent="-355600" lvl="2" marL="1371600" marR="0" rtl="0" algn="l">
              <a:lnSpc>
                <a:spcPct val="115000"/>
              </a:lnSpc>
              <a:spcBef>
                <a:spcPts val="1600"/>
              </a:spcBef>
              <a:spcAft>
                <a:spcPts val="0"/>
              </a:spcAft>
              <a:buClr>
                <a:srgbClr val="4C4C4C"/>
              </a:buClr>
              <a:buSzPts val="2000"/>
              <a:buFont typeface="Lato"/>
              <a:buChar char="■"/>
              <a:defRPr b="0" i="0" sz="2000" u="none" cap="none" strike="noStrike">
                <a:solidFill>
                  <a:srgbClr val="4C4C4C"/>
                </a:solidFill>
                <a:latin typeface="Lato"/>
                <a:ea typeface="Lato"/>
                <a:cs typeface="Lato"/>
                <a:sym typeface="Lato"/>
              </a:defRPr>
            </a:lvl3pPr>
            <a:lvl4pPr indent="-355600" lvl="3" marL="1828800" marR="0" rtl="0" algn="l">
              <a:lnSpc>
                <a:spcPct val="115000"/>
              </a:lnSpc>
              <a:spcBef>
                <a:spcPts val="1600"/>
              </a:spcBef>
              <a:spcAft>
                <a:spcPts val="0"/>
              </a:spcAft>
              <a:buClr>
                <a:srgbClr val="4C4C4C"/>
              </a:buClr>
              <a:buSzPts val="2000"/>
              <a:buFont typeface="Lato"/>
              <a:buChar char="●"/>
              <a:defRPr b="0" i="0" sz="2000" u="none" cap="none" strike="noStrike">
                <a:solidFill>
                  <a:srgbClr val="4C4C4C"/>
                </a:solidFill>
                <a:latin typeface="Lato"/>
                <a:ea typeface="Lato"/>
                <a:cs typeface="Lato"/>
                <a:sym typeface="Lato"/>
              </a:defRPr>
            </a:lvl4pPr>
            <a:lvl5pPr indent="-355600" lvl="4" marL="2286000" marR="0" rtl="0" algn="l">
              <a:lnSpc>
                <a:spcPct val="115000"/>
              </a:lnSpc>
              <a:spcBef>
                <a:spcPts val="1600"/>
              </a:spcBef>
              <a:spcAft>
                <a:spcPts val="0"/>
              </a:spcAft>
              <a:buClr>
                <a:srgbClr val="4C4C4C"/>
              </a:buClr>
              <a:buSzPts val="2000"/>
              <a:buFont typeface="Lato"/>
              <a:buChar char="○"/>
              <a:defRPr b="0" i="0" sz="2000" u="none" cap="none" strike="noStrike">
                <a:solidFill>
                  <a:srgbClr val="4C4C4C"/>
                </a:solidFill>
                <a:latin typeface="Lato"/>
                <a:ea typeface="Lato"/>
                <a:cs typeface="Lato"/>
                <a:sym typeface="Lato"/>
              </a:defRPr>
            </a:lvl5pPr>
            <a:lvl6pPr indent="-355600" lvl="5" marL="2743200" marR="0" rtl="0" algn="l">
              <a:lnSpc>
                <a:spcPct val="115000"/>
              </a:lnSpc>
              <a:spcBef>
                <a:spcPts val="1600"/>
              </a:spcBef>
              <a:spcAft>
                <a:spcPts val="0"/>
              </a:spcAft>
              <a:buClr>
                <a:srgbClr val="4C4C4C"/>
              </a:buClr>
              <a:buSzPts val="2000"/>
              <a:buFont typeface="Lato"/>
              <a:buChar char="■"/>
              <a:defRPr b="0" i="0" sz="2000" u="none" cap="none" strike="noStrike">
                <a:solidFill>
                  <a:srgbClr val="4C4C4C"/>
                </a:solidFill>
                <a:latin typeface="Lato"/>
                <a:ea typeface="Lato"/>
                <a:cs typeface="Lato"/>
                <a:sym typeface="Lato"/>
              </a:defRPr>
            </a:lvl6pPr>
            <a:lvl7pPr indent="-355600" lvl="6" marL="3200400" marR="0" rtl="0" algn="l">
              <a:lnSpc>
                <a:spcPct val="115000"/>
              </a:lnSpc>
              <a:spcBef>
                <a:spcPts val="1600"/>
              </a:spcBef>
              <a:spcAft>
                <a:spcPts val="0"/>
              </a:spcAft>
              <a:buClr>
                <a:srgbClr val="4C4C4C"/>
              </a:buClr>
              <a:buSzPts val="2000"/>
              <a:buFont typeface="Lato"/>
              <a:buChar char="●"/>
              <a:defRPr b="0" i="0" sz="2000" u="none" cap="none" strike="noStrike">
                <a:solidFill>
                  <a:srgbClr val="4C4C4C"/>
                </a:solidFill>
                <a:latin typeface="Lato"/>
                <a:ea typeface="Lato"/>
                <a:cs typeface="Lato"/>
                <a:sym typeface="Lato"/>
              </a:defRPr>
            </a:lvl7pPr>
            <a:lvl8pPr indent="-355600" lvl="7" marL="3657600" marR="0" rtl="0" algn="l">
              <a:lnSpc>
                <a:spcPct val="115000"/>
              </a:lnSpc>
              <a:spcBef>
                <a:spcPts val="1600"/>
              </a:spcBef>
              <a:spcAft>
                <a:spcPts val="0"/>
              </a:spcAft>
              <a:buClr>
                <a:srgbClr val="4C4C4C"/>
              </a:buClr>
              <a:buSzPts val="2000"/>
              <a:buFont typeface="Lato"/>
              <a:buChar char="○"/>
              <a:defRPr b="0" i="0" sz="2000" u="none" cap="none" strike="noStrike">
                <a:solidFill>
                  <a:srgbClr val="4C4C4C"/>
                </a:solidFill>
                <a:latin typeface="Lato"/>
                <a:ea typeface="Lato"/>
                <a:cs typeface="Lato"/>
                <a:sym typeface="Lato"/>
              </a:defRPr>
            </a:lvl8pPr>
            <a:lvl9pPr indent="-355600" lvl="8" marL="4114800" marR="0" rtl="0" algn="l">
              <a:lnSpc>
                <a:spcPct val="115000"/>
              </a:lnSpc>
              <a:spcBef>
                <a:spcPts val="1600"/>
              </a:spcBef>
              <a:spcAft>
                <a:spcPts val="1600"/>
              </a:spcAft>
              <a:buClr>
                <a:srgbClr val="4C4C4C"/>
              </a:buClr>
              <a:buSzPts val="2000"/>
              <a:buFont typeface="Lato"/>
              <a:buChar char="■"/>
              <a:defRPr b="0" i="0" sz="2000" u="none" cap="none" strike="noStrike">
                <a:solidFill>
                  <a:srgbClr val="4C4C4C"/>
                </a:solidFill>
                <a:latin typeface="Lato"/>
                <a:ea typeface="Lato"/>
                <a:cs typeface="Lato"/>
                <a:sym typeface="Lato"/>
              </a:defRPr>
            </a:lvl9pPr>
          </a:lstStyle>
          <a:p/>
        </p:txBody>
      </p:sp>
      <p:pic>
        <p:nvPicPr>
          <p:cNvPr descr="LinkedIn" id="185" name="Google Shape;185;gc1bfff0083_0_686"/>
          <p:cNvPicPr preferRelativeResize="0"/>
          <p:nvPr/>
        </p:nvPicPr>
        <p:blipFill rotWithShape="1">
          <a:blip r:embed="rId2">
            <a:alphaModFix/>
          </a:blip>
          <a:srcRect b="0" l="0" r="0" t="0"/>
          <a:stretch/>
        </p:blipFill>
        <p:spPr>
          <a:xfrm>
            <a:off x="1346275" y="4882249"/>
            <a:ext cx="164875" cy="164847"/>
          </a:xfrm>
          <a:prstGeom prst="rect">
            <a:avLst/>
          </a:prstGeom>
          <a:noFill/>
          <a:ln>
            <a:noFill/>
          </a:ln>
        </p:spPr>
      </p:pic>
      <p:sp>
        <p:nvSpPr>
          <p:cNvPr id="186" name="Google Shape;186;gc1bfff0083_0_686"/>
          <p:cNvSpPr txBox="1"/>
          <p:nvPr>
            <p:ph idx="12" type="sldNum"/>
          </p:nvPr>
        </p:nvSpPr>
        <p:spPr>
          <a:xfrm>
            <a:off x="4297650" y="4901567"/>
            <a:ext cx="548700" cy="1311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700"/>
              <a:buFont typeface="Arial"/>
              <a:buNone/>
              <a:defRPr b="0" i="0" sz="700" u="none" cap="none" strike="noStrike">
                <a:solidFill>
                  <a:srgbClr val="10343B"/>
                </a:solidFill>
                <a:latin typeface="Verdana"/>
                <a:ea typeface="Verdana"/>
                <a:cs typeface="Verdana"/>
                <a:sym typeface="Verdana"/>
              </a:defRPr>
            </a:lvl1pPr>
            <a:lvl2pPr indent="0" lvl="1" marL="0" marR="0" rtl="0" algn="ctr">
              <a:lnSpc>
                <a:spcPct val="100000"/>
              </a:lnSpc>
              <a:spcBef>
                <a:spcPts val="0"/>
              </a:spcBef>
              <a:spcAft>
                <a:spcPts val="0"/>
              </a:spcAft>
              <a:buClr>
                <a:srgbClr val="000000"/>
              </a:buClr>
              <a:buSzPts val="700"/>
              <a:buFont typeface="Arial"/>
              <a:buNone/>
              <a:defRPr b="0" i="0" sz="700" u="none" cap="none" strike="noStrike">
                <a:solidFill>
                  <a:srgbClr val="10343B"/>
                </a:solidFill>
                <a:latin typeface="Verdana"/>
                <a:ea typeface="Verdana"/>
                <a:cs typeface="Verdana"/>
                <a:sym typeface="Verdana"/>
              </a:defRPr>
            </a:lvl2pPr>
            <a:lvl3pPr indent="0" lvl="2" marL="0" marR="0" rtl="0" algn="ctr">
              <a:lnSpc>
                <a:spcPct val="100000"/>
              </a:lnSpc>
              <a:spcBef>
                <a:spcPts val="0"/>
              </a:spcBef>
              <a:spcAft>
                <a:spcPts val="0"/>
              </a:spcAft>
              <a:buClr>
                <a:srgbClr val="000000"/>
              </a:buClr>
              <a:buSzPts val="700"/>
              <a:buFont typeface="Arial"/>
              <a:buNone/>
              <a:defRPr b="0" i="0" sz="700" u="none" cap="none" strike="noStrike">
                <a:solidFill>
                  <a:srgbClr val="10343B"/>
                </a:solidFill>
                <a:latin typeface="Verdana"/>
                <a:ea typeface="Verdana"/>
                <a:cs typeface="Verdana"/>
                <a:sym typeface="Verdana"/>
              </a:defRPr>
            </a:lvl3pPr>
            <a:lvl4pPr indent="0" lvl="3" marL="0" marR="0" rtl="0" algn="ctr">
              <a:lnSpc>
                <a:spcPct val="100000"/>
              </a:lnSpc>
              <a:spcBef>
                <a:spcPts val="0"/>
              </a:spcBef>
              <a:spcAft>
                <a:spcPts val="0"/>
              </a:spcAft>
              <a:buClr>
                <a:srgbClr val="000000"/>
              </a:buClr>
              <a:buSzPts val="700"/>
              <a:buFont typeface="Arial"/>
              <a:buNone/>
              <a:defRPr b="0" i="0" sz="700" u="none" cap="none" strike="noStrike">
                <a:solidFill>
                  <a:srgbClr val="10343B"/>
                </a:solidFill>
                <a:latin typeface="Verdana"/>
                <a:ea typeface="Verdana"/>
                <a:cs typeface="Verdana"/>
                <a:sym typeface="Verdana"/>
              </a:defRPr>
            </a:lvl4pPr>
            <a:lvl5pPr indent="0" lvl="4" marL="0" marR="0" rtl="0" algn="ctr">
              <a:lnSpc>
                <a:spcPct val="100000"/>
              </a:lnSpc>
              <a:spcBef>
                <a:spcPts val="0"/>
              </a:spcBef>
              <a:spcAft>
                <a:spcPts val="0"/>
              </a:spcAft>
              <a:buClr>
                <a:srgbClr val="000000"/>
              </a:buClr>
              <a:buSzPts val="700"/>
              <a:buFont typeface="Arial"/>
              <a:buNone/>
              <a:defRPr b="0" i="0" sz="700" u="none" cap="none" strike="noStrike">
                <a:solidFill>
                  <a:srgbClr val="10343B"/>
                </a:solidFill>
                <a:latin typeface="Verdana"/>
                <a:ea typeface="Verdana"/>
                <a:cs typeface="Verdana"/>
                <a:sym typeface="Verdana"/>
              </a:defRPr>
            </a:lvl5pPr>
            <a:lvl6pPr indent="0" lvl="5" marL="0" marR="0" rtl="0" algn="ctr">
              <a:lnSpc>
                <a:spcPct val="100000"/>
              </a:lnSpc>
              <a:spcBef>
                <a:spcPts val="0"/>
              </a:spcBef>
              <a:spcAft>
                <a:spcPts val="0"/>
              </a:spcAft>
              <a:buClr>
                <a:srgbClr val="000000"/>
              </a:buClr>
              <a:buSzPts val="700"/>
              <a:buFont typeface="Arial"/>
              <a:buNone/>
              <a:defRPr b="0" i="0" sz="700" u="none" cap="none" strike="noStrike">
                <a:solidFill>
                  <a:srgbClr val="10343B"/>
                </a:solidFill>
                <a:latin typeface="Verdana"/>
                <a:ea typeface="Verdana"/>
                <a:cs typeface="Verdana"/>
                <a:sym typeface="Verdana"/>
              </a:defRPr>
            </a:lvl6pPr>
            <a:lvl7pPr indent="0" lvl="6" marL="0" marR="0" rtl="0" algn="ctr">
              <a:lnSpc>
                <a:spcPct val="100000"/>
              </a:lnSpc>
              <a:spcBef>
                <a:spcPts val="0"/>
              </a:spcBef>
              <a:spcAft>
                <a:spcPts val="0"/>
              </a:spcAft>
              <a:buClr>
                <a:srgbClr val="000000"/>
              </a:buClr>
              <a:buSzPts val="700"/>
              <a:buFont typeface="Arial"/>
              <a:buNone/>
              <a:defRPr b="0" i="0" sz="700" u="none" cap="none" strike="noStrike">
                <a:solidFill>
                  <a:srgbClr val="10343B"/>
                </a:solidFill>
                <a:latin typeface="Verdana"/>
                <a:ea typeface="Verdana"/>
                <a:cs typeface="Verdana"/>
                <a:sym typeface="Verdana"/>
              </a:defRPr>
            </a:lvl7pPr>
            <a:lvl8pPr indent="0" lvl="7" marL="0" marR="0" rtl="0" algn="ctr">
              <a:lnSpc>
                <a:spcPct val="100000"/>
              </a:lnSpc>
              <a:spcBef>
                <a:spcPts val="0"/>
              </a:spcBef>
              <a:spcAft>
                <a:spcPts val="0"/>
              </a:spcAft>
              <a:buClr>
                <a:srgbClr val="000000"/>
              </a:buClr>
              <a:buSzPts val="700"/>
              <a:buFont typeface="Arial"/>
              <a:buNone/>
              <a:defRPr b="0" i="0" sz="700" u="none" cap="none" strike="noStrike">
                <a:solidFill>
                  <a:srgbClr val="10343B"/>
                </a:solidFill>
                <a:latin typeface="Verdana"/>
                <a:ea typeface="Verdana"/>
                <a:cs typeface="Verdana"/>
                <a:sym typeface="Verdana"/>
              </a:defRPr>
            </a:lvl8pPr>
            <a:lvl9pPr indent="0" lvl="8" marL="0" marR="0" rtl="0" algn="ctr">
              <a:lnSpc>
                <a:spcPct val="100000"/>
              </a:lnSpc>
              <a:spcBef>
                <a:spcPts val="0"/>
              </a:spcBef>
              <a:spcAft>
                <a:spcPts val="0"/>
              </a:spcAft>
              <a:buClr>
                <a:srgbClr val="000000"/>
              </a:buClr>
              <a:buSzPts val="700"/>
              <a:buFont typeface="Arial"/>
              <a:buNone/>
              <a:defRPr b="0" i="0" sz="700" u="none" cap="none" strike="noStrike">
                <a:solidFill>
                  <a:srgbClr val="10343B"/>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en-US"/>
              <a:t>‹#›</a:t>
            </a:fld>
            <a:endParaRPr/>
          </a:p>
        </p:txBody>
      </p:sp>
      <p:cxnSp>
        <p:nvCxnSpPr>
          <p:cNvPr descr="null" id="187" name="Google Shape;187;gc1bfff0083_0_686"/>
          <p:cNvCxnSpPr/>
          <p:nvPr/>
        </p:nvCxnSpPr>
        <p:spPr>
          <a:xfrm>
            <a:off x="281850" y="4737440"/>
            <a:ext cx="8580300" cy="0"/>
          </a:xfrm>
          <a:prstGeom prst="straightConnector1">
            <a:avLst/>
          </a:prstGeom>
          <a:noFill/>
          <a:ln cap="flat" cmpd="sng" w="76200">
            <a:solidFill>
              <a:srgbClr val="10343B"/>
            </a:solidFill>
            <a:prstDash val="solid"/>
            <a:round/>
            <a:headEnd len="sm" w="sm" type="none"/>
            <a:tailEnd len="sm" w="sm" type="none"/>
          </a:ln>
        </p:spPr>
      </p:cxnSp>
      <p:sp>
        <p:nvSpPr>
          <p:cNvPr id="188" name="Google Shape;188;gc1bfff0083_0_686"/>
          <p:cNvSpPr txBox="1"/>
          <p:nvPr/>
        </p:nvSpPr>
        <p:spPr>
          <a:xfrm>
            <a:off x="5238225" y="4855775"/>
            <a:ext cx="3700200" cy="240600"/>
          </a:xfrm>
          <a:prstGeom prst="rect">
            <a:avLst/>
          </a:prstGeom>
          <a:noFill/>
          <a:ln>
            <a:noFill/>
          </a:ln>
        </p:spPr>
        <p:txBody>
          <a:bodyPr anchorCtr="0" anchor="ctr" bIns="91425" lIns="91425" spcFirstLastPara="1" rIns="91425" wrap="square" tIns="91425">
            <a:noAutofit/>
          </a:bodyPr>
          <a:lstStyle/>
          <a:p>
            <a:pPr indent="0" lvl="0" marL="0" marR="0" rtl="0" algn="r">
              <a:lnSpc>
                <a:spcPct val="115000"/>
              </a:lnSpc>
              <a:spcBef>
                <a:spcPts val="0"/>
              </a:spcBef>
              <a:spcAft>
                <a:spcPts val="0"/>
              </a:spcAft>
              <a:buClr>
                <a:srgbClr val="000000"/>
              </a:buClr>
              <a:buSzPts val="700"/>
              <a:buFont typeface="Arial"/>
              <a:buNone/>
            </a:pPr>
            <a:r>
              <a:rPr b="0" i="0" lang="en-US" sz="600" u="none" cap="none" strike="noStrike">
                <a:solidFill>
                  <a:srgbClr val="10343B"/>
                </a:solidFill>
                <a:latin typeface="Verdana"/>
                <a:ea typeface="Verdana"/>
                <a:cs typeface="Verdana"/>
                <a:sym typeface="Verdana"/>
              </a:rPr>
              <a:t>© 2018 </a:t>
            </a:r>
            <a:r>
              <a:rPr b="1" i="0" lang="en-US" sz="600" u="none" cap="none" strike="noStrike">
                <a:solidFill>
                  <a:srgbClr val="10343B"/>
                </a:solidFill>
                <a:latin typeface="Verdana"/>
                <a:ea typeface="Verdana"/>
                <a:cs typeface="Verdana"/>
                <a:sym typeface="Verdana"/>
              </a:rPr>
              <a:t>CAST | Until Learning Has No Limits</a:t>
            </a:r>
            <a:endParaRPr b="1" i="0" sz="600" u="none" cap="none" strike="noStrike">
              <a:solidFill>
                <a:srgbClr val="10343B"/>
              </a:solidFill>
              <a:latin typeface="Verdana"/>
              <a:ea typeface="Verdana"/>
              <a:cs typeface="Verdana"/>
              <a:sym typeface="Verdana"/>
            </a:endParaRPr>
          </a:p>
        </p:txBody>
      </p:sp>
      <p:sp>
        <p:nvSpPr>
          <p:cNvPr id="189" name="Google Shape;189;gc1bfff0083_0_686"/>
          <p:cNvSpPr txBox="1"/>
          <p:nvPr/>
        </p:nvSpPr>
        <p:spPr>
          <a:xfrm>
            <a:off x="1478987" y="4855775"/>
            <a:ext cx="1243800" cy="2406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700"/>
              <a:buFont typeface="Arial"/>
              <a:buNone/>
            </a:pPr>
            <a:r>
              <a:t/>
            </a:r>
            <a:endParaRPr b="0" i="0" sz="700" u="none" cap="none" strike="noStrike">
              <a:solidFill>
                <a:srgbClr val="F4522D"/>
              </a:solidFill>
              <a:latin typeface="Verdana"/>
              <a:ea typeface="Verdana"/>
              <a:cs typeface="Verdana"/>
              <a:sym typeface="Verdana"/>
            </a:endParaRPr>
          </a:p>
          <a:p>
            <a:pPr indent="0" lvl="0" marL="0" marR="0" rtl="0" algn="l">
              <a:lnSpc>
                <a:spcPct val="115000"/>
              </a:lnSpc>
              <a:spcBef>
                <a:spcPts val="0"/>
              </a:spcBef>
              <a:spcAft>
                <a:spcPts val="0"/>
              </a:spcAft>
              <a:buClr>
                <a:srgbClr val="000000"/>
              </a:buClr>
              <a:buSzPts val="700"/>
              <a:buFont typeface="Arial"/>
              <a:buNone/>
            </a:pPr>
            <a:r>
              <a:t/>
            </a:r>
            <a:endParaRPr b="0" i="0" sz="700" u="none" cap="none" strike="noStrike">
              <a:solidFill>
                <a:srgbClr val="F4522D"/>
              </a:solidFill>
              <a:latin typeface="Verdana"/>
              <a:ea typeface="Verdana"/>
              <a:cs typeface="Verdana"/>
              <a:sym typeface="Verdana"/>
            </a:endParaRPr>
          </a:p>
          <a:p>
            <a:pPr indent="0" lvl="0" marL="0" marR="0" rtl="0" algn="l">
              <a:lnSpc>
                <a:spcPct val="115000"/>
              </a:lnSpc>
              <a:spcBef>
                <a:spcPts val="0"/>
              </a:spcBef>
              <a:spcAft>
                <a:spcPts val="0"/>
              </a:spcAft>
              <a:buClr>
                <a:srgbClr val="000000"/>
              </a:buClr>
              <a:buSzPts val="700"/>
              <a:buFont typeface="Arial"/>
              <a:buNone/>
            </a:pPr>
            <a:r>
              <a:rPr b="0" i="0" lang="en-US" sz="700" u="none" cap="none" strike="noStrike">
                <a:solidFill>
                  <a:srgbClr val="F4522D"/>
                </a:solidFill>
                <a:latin typeface="Verdana"/>
                <a:ea typeface="Verdana"/>
                <a:cs typeface="Verdana"/>
                <a:sym typeface="Verdana"/>
              </a:rPr>
              <a:t>@CAST_UDL  |  #UDL</a:t>
            </a:r>
            <a:endParaRPr b="0" i="0" sz="700" u="none" cap="none" strike="noStrike">
              <a:solidFill>
                <a:srgbClr val="F4522D"/>
              </a:solidFill>
              <a:latin typeface="Verdana"/>
              <a:ea typeface="Verdana"/>
              <a:cs typeface="Verdana"/>
              <a:sym typeface="Verdana"/>
            </a:endParaRPr>
          </a:p>
          <a:p>
            <a:pPr indent="0" lvl="0" marL="0" marR="0" rtl="0" algn="r">
              <a:lnSpc>
                <a:spcPct val="115000"/>
              </a:lnSpc>
              <a:spcBef>
                <a:spcPts val="0"/>
              </a:spcBef>
              <a:spcAft>
                <a:spcPts val="0"/>
              </a:spcAft>
              <a:buClr>
                <a:srgbClr val="000000"/>
              </a:buClr>
              <a:buSzPts val="700"/>
              <a:buFont typeface="Arial"/>
              <a:buNone/>
            </a:pPr>
            <a:r>
              <a:t/>
            </a:r>
            <a:endParaRPr b="0" i="0" sz="700" u="none" cap="none" strike="noStrike">
              <a:solidFill>
                <a:srgbClr val="F4522D"/>
              </a:solidFill>
              <a:latin typeface="Verdana"/>
              <a:ea typeface="Verdana"/>
              <a:cs typeface="Verdana"/>
              <a:sym typeface="Verdana"/>
            </a:endParaRPr>
          </a:p>
          <a:p>
            <a:pPr indent="0" lvl="0" marL="0" marR="0" rtl="0" algn="r">
              <a:lnSpc>
                <a:spcPct val="115000"/>
              </a:lnSpc>
              <a:spcBef>
                <a:spcPts val="0"/>
              </a:spcBef>
              <a:spcAft>
                <a:spcPts val="0"/>
              </a:spcAft>
              <a:buClr>
                <a:srgbClr val="000000"/>
              </a:buClr>
              <a:buSzPts val="700"/>
              <a:buFont typeface="Arial"/>
              <a:buNone/>
            </a:pPr>
            <a:r>
              <a:t/>
            </a:r>
            <a:endParaRPr b="0" i="0" sz="700" u="none" cap="none" strike="noStrike">
              <a:solidFill>
                <a:srgbClr val="F4522D"/>
              </a:solidFill>
              <a:latin typeface="Verdana"/>
              <a:ea typeface="Verdana"/>
              <a:cs typeface="Verdana"/>
              <a:sym typeface="Verdana"/>
            </a:endParaRPr>
          </a:p>
        </p:txBody>
      </p:sp>
      <p:pic>
        <p:nvPicPr>
          <p:cNvPr descr="Twitter" id="190" name="Google Shape;190;gc1bfff0083_0_686"/>
          <p:cNvPicPr preferRelativeResize="0"/>
          <p:nvPr/>
        </p:nvPicPr>
        <p:blipFill rotWithShape="1">
          <a:blip r:embed="rId3">
            <a:alphaModFix/>
          </a:blip>
          <a:srcRect b="0" l="0" r="0" t="0"/>
          <a:stretch/>
        </p:blipFill>
        <p:spPr>
          <a:xfrm>
            <a:off x="494625" y="4883375"/>
            <a:ext cx="164875" cy="165208"/>
          </a:xfrm>
          <a:prstGeom prst="rect">
            <a:avLst/>
          </a:prstGeom>
          <a:noFill/>
          <a:ln>
            <a:noFill/>
          </a:ln>
        </p:spPr>
      </p:pic>
      <p:pic>
        <p:nvPicPr>
          <p:cNvPr descr="Youtube" id="191" name="Google Shape;191;gc1bfff0083_0_686"/>
          <p:cNvPicPr preferRelativeResize="0"/>
          <p:nvPr/>
        </p:nvPicPr>
        <p:blipFill rotWithShape="1">
          <a:blip r:embed="rId4">
            <a:alphaModFix/>
          </a:blip>
          <a:srcRect b="0" l="0" r="0" t="0"/>
          <a:stretch/>
        </p:blipFill>
        <p:spPr>
          <a:xfrm>
            <a:off x="707400" y="4883400"/>
            <a:ext cx="164875" cy="165180"/>
          </a:xfrm>
          <a:prstGeom prst="rect">
            <a:avLst/>
          </a:prstGeom>
          <a:noFill/>
          <a:ln>
            <a:noFill/>
          </a:ln>
        </p:spPr>
      </p:pic>
      <p:pic>
        <p:nvPicPr>
          <p:cNvPr descr="Facebook" id="192" name="Google Shape;192;gc1bfff0083_0_686"/>
          <p:cNvPicPr preferRelativeResize="0"/>
          <p:nvPr/>
        </p:nvPicPr>
        <p:blipFill rotWithShape="1">
          <a:blip r:embed="rId5">
            <a:alphaModFix/>
          </a:blip>
          <a:srcRect b="0" l="0" r="0" t="0"/>
          <a:stretch/>
        </p:blipFill>
        <p:spPr>
          <a:xfrm>
            <a:off x="281825" y="4883400"/>
            <a:ext cx="164875" cy="165175"/>
          </a:xfrm>
          <a:prstGeom prst="rect">
            <a:avLst/>
          </a:prstGeom>
          <a:noFill/>
          <a:ln>
            <a:noFill/>
          </a:ln>
        </p:spPr>
      </p:pic>
      <p:pic>
        <p:nvPicPr>
          <p:cNvPr descr="Instagram" id="193" name="Google Shape;193;gc1bfff0083_0_686"/>
          <p:cNvPicPr preferRelativeResize="0"/>
          <p:nvPr/>
        </p:nvPicPr>
        <p:blipFill rotWithShape="1">
          <a:blip r:embed="rId6">
            <a:alphaModFix/>
          </a:blip>
          <a:srcRect b="0" l="0" r="0" t="0"/>
          <a:stretch/>
        </p:blipFill>
        <p:spPr>
          <a:xfrm>
            <a:off x="920450" y="4882375"/>
            <a:ext cx="164875" cy="164571"/>
          </a:xfrm>
          <a:prstGeom prst="rect">
            <a:avLst/>
          </a:prstGeom>
          <a:noFill/>
          <a:ln>
            <a:noFill/>
          </a:ln>
        </p:spPr>
      </p:pic>
      <p:pic>
        <p:nvPicPr>
          <p:cNvPr descr="Pinterest" id="194" name="Google Shape;194;gc1bfff0083_0_686"/>
          <p:cNvPicPr preferRelativeResize="0"/>
          <p:nvPr/>
        </p:nvPicPr>
        <p:blipFill rotWithShape="1">
          <a:blip r:embed="rId7">
            <a:alphaModFix/>
          </a:blip>
          <a:srcRect b="0" l="0" r="0" t="0"/>
          <a:stretch/>
        </p:blipFill>
        <p:spPr>
          <a:xfrm>
            <a:off x="1133350" y="4883400"/>
            <a:ext cx="164875" cy="16518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_3">
    <p:spTree>
      <p:nvGrpSpPr>
        <p:cNvPr id="195" name="Shape 195"/>
        <p:cNvGrpSpPr/>
        <p:nvPr/>
      </p:nvGrpSpPr>
      <p:grpSpPr>
        <a:xfrm>
          <a:off x="0" y="0"/>
          <a:ext cx="0" cy="0"/>
          <a:chOff x="0" y="0"/>
          <a:chExt cx="0" cy="0"/>
        </a:xfrm>
      </p:grpSpPr>
      <p:sp>
        <p:nvSpPr>
          <p:cNvPr id="196" name="Google Shape;196;gc1bfff0083_0_699"/>
          <p:cNvSpPr txBox="1"/>
          <p:nvPr>
            <p:ph idx="1" type="subTitle"/>
          </p:nvPr>
        </p:nvSpPr>
        <p:spPr>
          <a:xfrm>
            <a:off x="990825" y="1426100"/>
            <a:ext cx="6754800" cy="792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10343B"/>
              </a:buClr>
              <a:buSzPts val="2800"/>
              <a:buFont typeface="Lato"/>
              <a:buNone/>
              <a:defRPr b="1" i="1" sz="2800" u="none" cap="none" strike="noStrike">
                <a:solidFill>
                  <a:srgbClr val="10343B"/>
                </a:solidFill>
                <a:latin typeface="Verdana"/>
                <a:ea typeface="Verdana"/>
                <a:cs typeface="Verdana"/>
                <a:sym typeface="Verdana"/>
              </a:defRPr>
            </a:lvl1pPr>
            <a:lvl2pPr lvl="1" marR="0" rtl="0" algn="l">
              <a:lnSpc>
                <a:spcPct val="100000"/>
              </a:lnSpc>
              <a:spcBef>
                <a:spcPts val="0"/>
              </a:spcBef>
              <a:spcAft>
                <a:spcPts val="0"/>
              </a:spcAft>
              <a:buClr>
                <a:srgbClr val="10343B"/>
              </a:buClr>
              <a:buSzPts val="2800"/>
              <a:buFont typeface="Arial"/>
              <a:buNone/>
              <a:defRPr b="0" i="0" sz="2800" u="none" cap="none" strike="noStrike">
                <a:solidFill>
                  <a:srgbClr val="10343B"/>
                </a:solidFill>
                <a:latin typeface="Arial"/>
                <a:ea typeface="Arial"/>
                <a:cs typeface="Arial"/>
                <a:sym typeface="Arial"/>
              </a:defRPr>
            </a:lvl2pPr>
            <a:lvl3pPr lvl="2" marR="0" rtl="0" algn="l">
              <a:lnSpc>
                <a:spcPct val="100000"/>
              </a:lnSpc>
              <a:spcBef>
                <a:spcPts val="0"/>
              </a:spcBef>
              <a:spcAft>
                <a:spcPts val="0"/>
              </a:spcAft>
              <a:buClr>
                <a:srgbClr val="10343B"/>
              </a:buClr>
              <a:buSzPts val="2800"/>
              <a:buFont typeface="Arial"/>
              <a:buNone/>
              <a:defRPr b="0" i="0" sz="2800" u="none" cap="none" strike="noStrike">
                <a:solidFill>
                  <a:srgbClr val="10343B"/>
                </a:solidFill>
                <a:latin typeface="Arial"/>
                <a:ea typeface="Arial"/>
                <a:cs typeface="Arial"/>
                <a:sym typeface="Arial"/>
              </a:defRPr>
            </a:lvl3pPr>
            <a:lvl4pPr lvl="3" marR="0" rtl="0" algn="l">
              <a:lnSpc>
                <a:spcPct val="100000"/>
              </a:lnSpc>
              <a:spcBef>
                <a:spcPts val="0"/>
              </a:spcBef>
              <a:spcAft>
                <a:spcPts val="0"/>
              </a:spcAft>
              <a:buClr>
                <a:srgbClr val="10343B"/>
              </a:buClr>
              <a:buSzPts val="2800"/>
              <a:buFont typeface="Arial"/>
              <a:buNone/>
              <a:defRPr b="0" i="0" sz="2800" u="none" cap="none" strike="noStrike">
                <a:solidFill>
                  <a:srgbClr val="10343B"/>
                </a:solidFill>
                <a:latin typeface="Arial"/>
                <a:ea typeface="Arial"/>
                <a:cs typeface="Arial"/>
                <a:sym typeface="Arial"/>
              </a:defRPr>
            </a:lvl4pPr>
            <a:lvl5pPr lvl="4" marR="0" rtl="0" algn="l">
              <a:lnSpc>
                <a:spcPct val="100000"/>
              </a:lnSpc>
              <a:spcBef>
                <a:spcPts val="0"/>
              </a:spcBef>
              <a:spcAft>
                <a:spcPts val="0"/>
              </a:spcAft>
              <a:buClr>
                <a:srgbClr val="10343B"/>
              </a:buClr>
              <a:buSzPts val="2800"/>
              <a:buFont typeface="Arial"/>
              <a:buNone/>
              <a:defRPr b="0" i="0" sz="2800" u="none" cap="none" strike="noStrike">
                <a:solidFill>
                  <a:srgbClr val="10343B"/>
                </a:solidFill>
                <a:latin typeface="Arial"/>
                <a:ea typeface="Arial"/>
                <a:cs typeface="Arial"/>
                <a:sym typeface="Arial"/>
              </a:defRPr>
            </a:lvl5pPr>
            <a:lvl6pPr lvl="5" marR="0" rtl="0" algn="l">
              <a:lnSpc>
                <a:spcPct val="100000"/>
              </a:lnSpc>
              <a:spcBef>
                <a:spcPts val="0"/>
              </a:spcBef>
              <a:spcAft>
                <a:spcPts val="0"/>
              </a:spcAft>
              <a:buClr>
                <a:srgbClr val="10343B"/>
              </a:buClr>
              <a:buSzPts val="2800"/>
              <a:buFont typeface="Arial"/>
              <a:buNone/>
              <a:defRPr b="0" i="0" sz="2800" u="none" cap="none" strike="noStrike">
                <a:solidFill>
                  <a:srgbClr val="10343B"/>
                </a:solidFill>
                <a:latin typeface="Arial"/>
                <a:ea typeface="Arial"/>
                <a:cs typeface="Arial"/>
                <a:sym typeface="Arial"/>
              </a:defRPr>
            </a:lvl6pPr>
            <a:lvl7pPr lvl="6" marR="0" rtl="0" algn="l">
              <a:lnSpc>
                <a:spcPct val="100000"/>
              </a:lnSpc>
              <a:spcBef>
                <a:spcPts val="0"/>
              </a:spcBef>
              <a:spcAft>
                <a:spcPts val="0"/>
              </a:spcAft>
              <a:buClr>
                <a:srgbClr val="10343B"/>
              </a:buClr>
              <a:buSzPts val="2800"/>
              <a:buFont typeface="Arial"/>
              <a:buNone/>
              <a:defRPr b="0" i="0" sz="2800" u="none" cap="none" strike="noStrike">
                <a:solidFill>
                  <a:srgbClr val="10343B"/>
                </a:solidFill>
                <a:latin typeface="Arial"/>
                <a:ea typeface="Arial"/>
                <a:cs typeface="Arial"/>
                <a:sym typeface="Arial"/>
              </a:defRPr>
            </a:lvl7pPr>
            <a:lvl8pPr lvl="7" marR="0" rtl="0" algn="l">
              <a:lnSpc>
                <a:spcPct val="100000"/>
              </a:lnSpc>
              <a:spcBef>
                <a:spcPts val="0"/>
              </a:spcBef>
              <a:spcAft>
                <a:spcPts val="0"/>
              </a:spcAft>
              <a:buClr>
                <a:srgbClr val="10343B"/>
              </a:buClr>
              <a:buSzPts val="2800"/>
              <a:buFont typeface="Arial"/>
              <a:buNone/>
              <a:defRPr b="0" i="0" sz="2800" u="none" cap="none" strike="noStrike">
                <a:solidFill>
                  <a:srgbClr val="10343B"/>
                </a:solidFill>
                <a:latin typeface="Arial"/>
                <a:ea typeface="Arial"/>
                <a:cs typeface="Arial"/>
                <a:sym typeface="Arial"/>
              </a:defRPr>
            </a:lvl8pPr>
            <a:lvl9pPr lvl="8" marR="0" rtl="0" algn="l">
              <a:lnSpc>
                <a:spcPct val="100000"/>
              </a:lnSpc>
              <a:spcBef>
                <a:spcPts val="0"/>
              </a:spcBef>
              <a:spcAft>
                <a:spcPts val="0"/>
              </a:spcAft>
              <a:buClr>
                <a:srgbClr val="10343B"/>
              </a:buClr>
              <a:buSzPts val="2800"/>
              <a:buFont typeface="Arial"/>
              <a:buNone/>
              <a:defRPr b="0" i="0" sz="2800" u="none" cap="none" strike="noStrike">
                <a:solidFill>
                  <a:srgbClr val="10343B"/>
                </a:solidFill>
                <a:latin typeface="Arial"/>
                <a:ea typeface="Arial"/>
                <a:cs typeface="Arial"/>
                <a:sym typeface="Arial"/>
              </a:defRPr>
            </a:lvl9pPr>
          </a:lstStyle>
          <a:p/>
        </p:txBody>
      </p:sp>
      <p:sp>
        <p:nvSpPr>
          <p:cNvPr id="197" name="Google Shape;197;gc1bfff0083_0_699"/>
          <p:cNvSpPr txBox="1"/>
          <p:nvPr>
            <p:ph idx="2" type="subTitle"/>
          </p:nvPr>
        </p:nvSpPr>
        <p:spPr>
          <a:xfrm>
            <a:off x="990825" y="2218700"/>
            <a:ext cx="6754800" cy="792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C4C4C"/>
              </a:buClr>
              <a:buSzPts val="1800"/>
              <a:buFont typeface="Lato"/>
              <a:buNone/>
              <a:defRPr b="0" i="0" sz="1800" u="none" cap="none" strike="noStrike">
                <a:solidFill>
                  <a:srgbClr val="4C4C4C"/>
                </a:solidFill>
                <a:latin typeface="Verdana"/>
                <a:ea typeface="Verdana"/>
                <a:cs typeface="Verdana"/>
                <a:sym typeface="Verdana"/>
              </a:defRPr>
            </a:lvl1pPr>
            <a:lvl2pPr lvl="1" marR="0" rtl="0" algn="l">
              <a:lnSpc>
                <a:spcPct val="100000"/>
              </a:lnSpc>
              <a:spcBef>
                <a:spcPts val="0"/>
              </a:spcBef>
              <a:spcAft>
                <a:spcPts val="0"/>
              </a:spcAft>
              <a:buClr>
                <a:srgbClr val="4C4C4C"/>
              </a:buClr>
              <a:buSzPts val="2800"/>
              <a:buFont typeface="Arial"/>
              <a:buNone/>
              <a:defRPr b="0" i="0" sz="2800" u="none" cap="none" strike="noStrike">
                <a:solidFill>
                  <a:srgbClr val="4C4C4C"/>
                </a:solidFill>
                <a:latin typeface="Arial"/>
                <a:ea typeface="Arial"/>
                <a:cs typeface="Arial"/>
                <a:sym typeface="Arial"/>
              </a:defRPr>
            </a:lvl2pPr>
            <a:lvl3pPr lvl="2" marR="0" rtl="0" algn="l">
              <a:lnSpc>
                <a:spcPct val="100000"/>
              </a:lnSpc>
              <a:spcBef>
                <a:spcPts val="0"/>
              </a:spcBef>
              <a:spcAft>
                <a:spcPts val="0"/>
              </a:spcAft>
              <a:buClr>
                <a:srgbClr val="4C4C4C"/>
              </a:buClr>
              <a:buSzPts val="2800"/>
              <a:buFont typeface="Arial"/>
              <a:buNone/>
              <a:defRPr b="0" i="0" sz="2800" u="none" cap="none" strike="noStrike">
                <a:solidFill>
                  <a:srgbClr val="4C4C4C"/>
                </a:solidFill>
                <a:latin typeface="Arial"/>
                <a:ea typeface="Arial"/>
                <a:cs typeface="Arial"/>
                <a:sym typeface="Arial"/>
              </a:defRPr>
            </a:lvl3pPr>
            <a:lvl4pPr lvl="3" marR="0" rtl="0" algn="l">
              <a:lnSpc>
                <a:spcPct val="100000"/>
              </a:lnSpc>
              <a:spcBef>
                <a:spcPts val="0"/>
              </a:spcBef>
              <a:spcAft>
                <a:spcPts val="0"/>
              </a:spcAft>
              <a:buClr>
                <a:srgbClr val="4C4C4C"/>
              </a:buClr>
              <a:buSzPts val="2800"/>
              <a:buFont typeface="Arial"/>
              <a:buNone/>
              <a:defRPr b="0" i="0" sz="2800" u="none" cap="none" strike="noStrike">
                <a:solidFill>
                  <a:srgbClr val="4C4C4C"/>
                </a:solidFill>
                <a:latin typeface="Arial"/>
                <a:ea typeface="Arial"/>
                <a:cs typeface="Arial"/>
                <a:sym typeface="Arial"/>
              </a:defRPr>
            </a:lvl4pPr>
            <a:lvl5pPr lvl="4" marR="0" rtl="0" algn="l">
              <a:lnSpc>
                <a:spcPct val="100000"/>
              </a:lnSpc>
              <a:spcBef>
                <a:spcPts val="0"/>
              </a:spcBef>
              <a:spcAft>
                <a:spcPts val="0"/>
              </a:spcAft>
              <a:buClr>
                <a:srgbClr val="4C4C4C"/>
              </a:buClr>
              <a:buSzPts val="2800"/>
              <a:buFont typeface="Arial"/>
              <a:buNone/>
              <a:defRPr b="0" i="0" sz="2800" u="none" cap="none" strike="noStrike">
                <a:solidFill>
                  <a:srgbClr val="4C4C4C"/>
                </a:solidFill>
                <a:latin typeface="Arial"/>
                <a:ea typeface="Arial"/>
                <a:cs typeface="Arial"/>
                <a:sym typeface="Arial"/>
              </a:defRPr>
            </a:lvl5pPr>
            <a:lvl6pPr lvl="5" marR="0" rtl="0" algn="l">
              <a:lnSpc>
                <a:spcPct val="100000"/>
              </a:lnSpc>
              <a:spcBef>
                <a:spcPts val="0"/>
              </a:spcBef>
              <a:spcAft>
                <a:spcPts val="0"/>
              </a:spcAft>
              <a:buClr>
                <a:srgbClr val="4C4C4C"/>
              </a:buClr>
              <a:buSzPts val="2800"/>
              <a:buFont typeface="Arial"/>
              <a:buNone/>
              <a:defRPr b="0" i="0" sz="2800" u="none" cap="none" strike="noStrike">
                <a:solidFill>
                  <a:srgbClr val="4C4C4C"/>
                </a:solidFill>
                <a:latin typeface="Arial"/>
                <a:ea typeface="Arial"/>
                <a:cs typeface="Arial"/>
                <a:sym typeface="Arial"/>
              </a:defRPr>
            </a:lvl6pPr>
            <a:lvl7pPr lvl="6" marR="0" rtl="0" algn="l">
              <a:lnSpc>
                <a:spcPct val="100000"/>
              </a:lnSpc>
              <a:spcBef>
                <a:spcPts val="0"/>
              </a:spcBef>
              <a:spcAft>
                <a:spcPts val="0"/>
              </a:spcAft>
              <a:buClr>
                <a:srgbClr val="4C4C4C"/>
              </a:buClr>
              <a:buSzPts val="2800"/>
              <a:buFont typeface="Arial"/>
              <a:buNone/>
              <a:defRPr b="0" i="0" sz="2800" u="none" cap="none" strike="noStrike">
                <a:solidFill>
                  <a:srgbClr val="4C4C4C"/>
                </a:solidFill>
                <a:latin typeface="Arial"/>
                <a:ea typeface="Arial"/>
                <a:cs typeface="Arial"/>
                <a:sym typeface="Arial"/>
              </a:defRPr>
            </a:lvl7pPr>
            <a:lvl8pPr lvl="7" marR="0" rtl="0" algn="l">
              <a:lnSpc>
                <a:spcPct val="100000"/>
              </a:lnSpc>
              <a:spcBef>
                <a:spcPts val="0"/>
              </a:spcBef>
              <a:spcAft>
                <a:spcPts val="0"/>
              </a:spcAft>
              <a:buClr>
                <a:srgbClr val="4C4C4C"/>
              </a:buClr>
              <a:buSzPts val="2800"/>
              <a:buFont typeface="Arial"/>
              <a:buNone/>
              <a:defRPr b="0" i="0" sz="2800" u="none" cap="none" strike="noStrike">
                <a:solidFill>
                  <a:srgbClr val="4C4C4C"/>
                </a:solidFill>
                <a:latin typeface="Arial"/>
                <a:ea typeface="Arial"/>
                <a:cs typeface="Arial"/>
                <a:sym typeface="Arial"/>
              </a:defRPr>
            </a:lvl8pPr>
            <a:lvl9pPr lvl="8" marR="0" rtl="0" algn="l">
              <a:lnSpc>
                <a:spcPct val="100000"/>
              </a:lnSpc>
              <a:spcBef>
                <a:spcPts val="0"/>
              </a:spcBef>
              <a:spcAft>
                <a:spcPts val="0"/>
              </a:spcAft>
              <a:buClr>
                <a:srgbClr val="4C4C4C"/>
              </a:buClr>
              <a:buSzPts val="2800"/>
              <a:buFont typeface="Arial"/>
              <a:buNone/>
              <a:defRPr b="0" i="0" sz="2800" u="none" cap="none" strike="noStrike">
                <a:solidFill>
                  <a:srgbClr val="4C4C4C"/>
                </a:solidFill>
                <a:latin typeface="Arial"/>
                <a:ea typeface="Arial"/>
                <a:cs typeface="Arial"/>
                <a:sym typeface="Arial"/>
              </a:defRPr>
            </a:lvl9pPr>
          </a:lstStyle>
          <a:p/>
        </p:txBody>
      </p:sp>
      <p:cxnSp>
        <p:nvCxnSpPr>
          <p:cNvPr descr="null" id="198" name="Google Shape;198;gc1bfff0083_0_699"/>
          <p:cNvCxnSpPr/>
          <p:nvPr/>
        </p:nvCxnSpPr>
        <p:spPr>
          <a:xfrm>
            <a:off x="1088075" y="1178690"/>
            <a:ext cx="8580300" cy="0"/>
          </a:xfrm>
          <a:prstGeom prst="straightConnector1">
            <a:avLst/>
          </a:prstGeom>
          <a:noFill/>
          <a:ln cap="flat" cmpd="sng" w="76200">
            <a:solidFill>
              <a:srgbClr val="10343B"/>
            </a:solidFill>
            <a:prstDash val="solid"/>
            <a:round/>
            <a:headEnd len="sm" w="sm" type="none"/>
            <a:tailEnd len="sm" w="sm" type="none"/>
          </a:ln>
        </p:spPr>
      </p:cxnSp>
      <p:sp>
        <p:nvSpPr>
          <p:cNvPr id="199" name="Google Shape;199;gc1bfff0083_0_699"/>
          <p:cNvSpPr txBox="1"/>
          <p:nvPr/>
        </p:nvSpPr>
        <p:spPr>
          <a:xfrm>
            <a:off x="5238225" y="4855775"/>
            <a:ext cx="3700200" cy="240600"/>
          </a:xfrm>
          <a:prstGeom prst="rect">
            <a:avLst/>
          </a:prstGeom>
          <a:noFill/>
          <a:ln>
            <a:noFill/>
          </a:ln>
        </p:spPr>
        <p:txBody>
          <a:bodyPr anchorCtr="0" anchor="ctr" bIns="91425" lIns="91425" spcFirstLastPara="1" rIns="91425" wrap="square" tIns="91425">
            <a:noAutofit/>
          </a:bodyPr>
          <a:lstStyle/>
          <a:p>
            <a:pPr indent="0" lvl="0" marL="0" marR="0" rtl="0" algn="r">
              <a:lnSpc>
                <a:spcPct val="115000"/>
              </a:lnSpc>
              <a:spcBef>
                <a:spcPts val="0"/>
              </a:spcBef>
              <a:spcAft>
                <a:spcPts val="0"/>
              </a:spcAft>
              <a:buClr>
                <a:srgbClr val="000000"/>
              </a:buClr>
              <a:buSzPts val="700"/>
              <a:buFont typeface="Arial"/>
              <a:buNone/>
            </a:pPr>
            <a:r>
              <a:rPr b="0" i="0" lang="en-US" sz="600" u="none" cap="none" strike="noStrike">
                <a:solidFill>
                  <a:srgbClr val="10343B"/>
                </a:solidFill>
                <a:latin typeface="Verdana"/>
                <a:ea typeface="Verdana"/>
                <a:cs typeface="Verdana"/>
                <a:sym typeface="Verdana"/>
              </a:rPr>
              <a:t>© 2018 </a:t>
            </a:r>
            <a:r>
              <a:rPr b="1" i="0" lang="en-US" sz="600" u="none" cap="none" strike="noStrike">
                <a:solidFill>
                  <a:srgbClr val="10343B"/>
                </a:solidFill>
                <a:latin typeface="Verdana"/>
                <a:ea typeface="Verdana"/>
                <a:cs typeface="Verdana"/>
                <a:sym typeface="Verdana"/>
              </a:rPr>
              <a:t>CAST | Until Learning Has No Limits</a:t>
            </a:r>
            <a:endParaRPr b="1" i="0" sz="600" u="none" cap="none" strike="noStrike">
              <a:solidFill>
                <a:srgbClr val="10343B"/>
              </a:solidFill>
              <a:latin typeface="Verdana"/>
              <a:ea typeface="Verdana"/>
              <a:cs typeface="Verdana"/>
              <a:sym typeface="Verdana"/>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0" name="Shape 200"/>
        <p:cNvGrpSpPr/>
        <p:nvPr/>
      </p:nvGrpSpPr>
      <p:grpSpPr>
        <a:xfrm>
          <a:off x="0" y="0"/>
          <a:ext cx="0" cy="0"/>
          <a:chOff x="0" y="0"/>
          <a:chExt cx="0" cy="0"/>
        </a:xfrm>
      </p:grpSpPr>
      <p:sp>
        <p:nvSpPr>
          <p:cNvPr id="201" name="Google Shape;201;gc1bfff0083_0_70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Verdana"/>
                <a:ea typeface="Verdana"/>
                <a:cs typeface="Verdana"/>
                <a:sym typeface="Verdana"/>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202" name="Google Shape;202;gc1bfff0083_0_70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Verdana"/>
                <a:ea typeface="Verdana"/>
                <a:cs typeface="Verdana"/>
                <a:sym typeface="Verdana"/>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203" name="Google Shape;203;gc1bfff0083_0_704"/>
          <p:cNvSpPr txBox="1"/>
          <p:nvPr>
            <p:ph idx="10" type="dt"/>
          </p:nvPr>
        </p:nvSpPr>
        <p:spPr>
          <a:xfrm>
            <a:off x="628650" y="4767263"/>
            <a:ext cx="20574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4" name="Google Shape;204;gc1bfff0083_0_704"/>
          <p:cNvSpPr txBox="1"/>
          <p:nvPr>
            <p:ph idx="11" type="ftr"/>
          </p:nvPr>
        </p:nvSpPr>
        <p:spPr>
          <a:xfrm>
            <a:off x="3028950" y="4767263"/>
            <a:ext cx="30861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5" name="Google Shape;205;gc1bfff0083_0_704"/>
          <p:cNvSpPr txBox="1"/>
          <p:nvPr>
            <p:ph idx="12" type="sldNum"/>
          </p:nvPr>
        </p:nvSpPr>
        <p:spPr>
          <a:xfrm>
            <a:off x="6457950" y="4767263"/>
            <a:ext cx="2057400" cy="2739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Verdana"/>
                <a:ea typeface="Verdana"/>
                <a:cs typeface="Verdana"/>
                <a:sym typeface="Verdana"/>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Verdana"/>
                <a:ea typeface="Verdana"/>
                <a:cs typeface="Verdana"/>
                <a:sym typeface="Verdana"/>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Verdana"/>
                <a:ea typeface="Verdana"/>
                <a:cs typeface="Verdana"/>
                <a:sym typeface="Verdana"/>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Verdana"/>
                <a:ea typeface="Verdana"/>
                <a:cs typeface="Verdana"/>
                <a:sym typeface="Verdana"/>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Verdana"/>
                <a:ea typeface="Verdana"/>
                <a:cs typeface="Verdana"/>
                <a:sym typeface="Verdana"/>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Verdana"/>
                <a:ea typeface="Verdana"/>
                <a:cs typeface="Verdana"/>
                <a:sym typeface="Verdana"/>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Verdana"/>
                <a:ea typeface="Verdana"/>
                <a:cs typeface="Verdana"/>
                <a:sym typeface="Verdana"/>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Verdana"/>
                <a:ea typeface="Verdana"/>
                <a:cs typeface="Verdana"/>
                <a:sym typeface="Verdana"/>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6" name="Shape 206"/>
        <p:cNvGrpSpPr/>
        <p:nvPr/>
      </p:nvGrpSpPr>
      <p:grpSpPr>
        <a:xfrm>
          <a:off x="0" y="0"/>
          <a:ext cx="0" cy="0"/>
          <a:chOff x="0" y="0"/>
          <a:chExt cx="0" cy="0"/>
        </a:xfrm>
      </p:grpSpPr>
      <p:sp>
        <p:nvSpPr>
          <p:cNvPr id="207" name="Google Shape;207;gc1bfff0083_0_7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APTION_ONLY_1">
    <p:spTree>
      <p:nvGrpSpPr>
        <p:cNvPr id="208" name="Shape 208"/>
        <p:cNvGrpSpPr/>
        <p:nvPr/>
      </p:nvGrpSpPr>
      <p:grpSpPr>
        <a:xfrm>
          <a:off x="0" y="0"/>
          <a:ext cx="0" cy="0"/>
          <a:chOff x="0" y="0"/>
          <a:chExt cx="0" cy="0"/>
        </a:xfrm>
      </p:grpSpPr>
      <p:sp>
        <p:nvSpPr>
          <p:cNvPr id="209" name="Google Shape;209;gc1bfff0083_0_712"/>
          <p:cNvSpPr txBox="1"/>
          <p:nvPr/>
        </p:nvSpPr>
        <p:spPr>
          <a:xfrm>
            <a:off x="981125" y="1535250"/>
            <a:ext cx="7841400" cy="792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0"/>
              <a:buFont typeface="Arial"/>
              <a:buNone/>
            </a:pPr>
            <a:r>
              <a:rPr b="0" i="0" lang="en-US" sz="20000" u="none" cap="none" strike="noStrike">
                <a:solidFill>
                  <a:srgbClr val="F4522D"/>
                </a:solidFill>
                <a:latin typeface="Impact"/>
                <a:ea typeface="Impact"/>
                <a:cs typeface="Impact"/>
                <a:sym typeface="Impact"/>
              </a:rPr>
              <a:t>“</a:t>
            </a:r>
            <a:endParaRPr b="0" i="0" sz="20000" u="none" cap="none" strike="noStrike">
              <a:solidFill>
                <a:srgbClr val="F4522D"/>
              </a:solidFill>
              <a:latin typeface="Impact"/>
              <a:ea typeface="Impact"/>
              <a:cs typeface="Impact"/>
              <a:sym typeface="Impact"/>
            </a:endParaRPr>
          </a:p>
        </p:txBody>
      </p:sp>
      <p:sp>
        <p:nvSpPr>
          <p:cNvPr id="210" name="Google Shape;210;gc1bfff0083_0_712"/>
          <p:cNvSpPr txBox="1"/>
          <p:nvPr>
            <p:ph idx="1" type="subTitle"/>
          </p:nvPr>
        </p:nvSpPr>
        <p:spPr>
          <a:xfrm>
            <a:off x="990825" y="3870913"/>
            <a:ext cx="4184700" cy="792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C4C4C"/>
              </a:buClr>
              <a:buSzPts val="1600"/>
              <a:buFont typeface="Lato"/>
              <a:buNone/>
              <a:defRPr b="0" i="1" sz="1600" u="none" cap="none" strike="noStrike">
                <a:solidFill>
                  <a:srgbClr val="4C4C4C"/>
                </a:solidFill>
                <a:latin typeface="Verdana"/>
                <a:ea typeface="Verdana"/>
                <a:cs typeface="Verdana"/>
                <a:sym typeface="Verdana"/>
              </a:defRPr>
            </a:lvl1pPr>
            <a:lvl2pPr lvl="1" marR="0" rtl="0" algn="l">
              <a:lnSpc>
                <a:spcPct val="100000"/>
              </a:lnSpc>
              <a:spcBef>
                <a:spcPts val="0"/>
              </a:spcBef>
              <a:spcAft>
                <a:spcPts val="0"/>
              </a:spcAft>
              <a:buClr>
                <a:srgbClr val="4C4C4C"/>
              </a:buClr>
              <a:buSzPts val="1600"/>
              <a:buFont typeface="Arial"/>
              <a:buNone/>
              <a:defRPr b="0" i="1" sz="1600" u="none" cap="none" strike="noStrike">
                <a:solidFill>
                  <a:srgbClr val="4C4C4C"/>
                </a:solidFill>
                <a:latin typeface="Arial"/>
                <a:ea typeface="Arial"/>
                <a:cs typeface="Arial"/>
                <a:sym typeface="Arial"/>
              </a:defRPr>
            </a:lvl2pPr>
            <a:lvl3pPr lvl="2" marR="0" rtl="0" algn="l">
              <a:lnSpc>
                <a:spcPct val="100000"/>
              </a:lnSpc>
              <a:spcBef>
                <a:spcPts val="0"/>
              </a:spcBef>
              <a:spcAft>
                <a:spcPts val="0"/>
              </a:spcAft>
              <a:buClr>
                <a:srgbClr val="4C4C4C"/>
              </a:buClr>
              <a:buSzPts val="1600"/>
              <a:buFont typeface="Arial"/>
              <a:buNone/>
              <a:defRPr b="0" i="1" sz="1600" u="none" cap="none" strike="noStrike">
                <a:solidFill>
                  <a:srgbClr val="4C4C4C"/>
                </a:solidFill>
                <a:latin typeface="Arial"/>
                <a:ea typeface="Arial"/>
                <a:cs typeface="Arial"/>
                <a:sym typeface="Arial"/>
              </a:defRPr>
            </a:lvl3pPr>
            <a:lvl4pPr lvl="3" marR="0" rtl="0" algn="l">
              <a:lnSpc>
                <a:spcPct val="100000"/>
              </a:lnSpc>
              <a:spcBef>
                <a:spcPts val="0"/>
              </a:spcBef>
              <a:spcAft>
                <a:spcPts val="0"/>
              </a:spcAft>
              <a:buClr>
                <a:srgbClr val="4C4C4C"/>
              </a:buClr>
              <a:buSzPts val="1600"/>
              <a:buFont typeface="Arial"/>
              <a:buNone/>
              <a:defRPr b="0" i="1" sz="1600" u="none" cap="none" strike="noStrike">
                <a:solidFill>
                  <a:srgbClr val="4C4C4C"/>
                </a:solidFill>
                <a:latin typeface="Arial"/>
                <a:ea typeface="Arial"/>
                <a:cs typeface="Arial"/>
                <a:sym typeface="Arial"/>
              </a:defRPr>
            </a:lvl4pPr>
            <a:lvl5pPr lvl="4" marR="0" rtl="0" algn="l">
              <a:lnSpc>
                <a:spcPct val="100000"/>
              </a:lnSpc>
              <a:spcBef>
                <a:spcPts val="0"/>
              </a:spcBef>
              <a:spcAft>
                <a:spcPts val="0"/>
              </a:spcAft>
              <a:buClr>
                <a:srgbClr val="4C4C4C"/>
              </a:buClr>
              <a:buSzPts val="1600"/>
              <a:buFont typeface="Arial"/>
              <a:buNone/>
              <a:defRPr b="0" i="1" sz="1600" u="none" cap="none" strike="noStrike">
                <a:solidFill>
                  <a:srgbClr val="4C4C4C"/>
                </a:solidFill>
                <a:latin typeface="Arial"/>
                <a:ea typeface="Arial"/>
                <a:cs typeface="Arial"/>
                <a:sym typeface="Arial"/>
              </a:defRPr>
            </a:lvl5pPr>
            <a:lvl6pPr lvl="5" marR="0" rtl="0" algn="l">
              <a:lnSpc>
                <a:spcPct val="100000"/>
              </a:lnSpc>
              <a:spcBef>
                <a:spcPts val="0"/>
              </a:spcBef>
              <a:spcAft>
                <a:spcPts val="0"/>
              </a:spcAft>
              <a:buClr>
                <a:srgbClr val="4C4C4C"/>
              </a:buClr>
              <a:buSzPts val="1600"/>
              <a:buFont typeface="Arial"/>
              <a:buNone/>
              <a:defRPr b="0" i="1" sz="1600" u="none" cap="none" strike="noStrike">
                <a:solidFill>
                  <a:srgbClr val="4C4C4C"/>
                </a:solidFill>
                <a:latin typeface="Arial"/>
                <a:ea typeface="Arial"/>
                <a:cs typeface="Arial"/>
                <a:sym typeface="Arial"/>
              </a:defRPr>
            </a:lvl6pPr>
            <a:lvl7pPr lvl="6" marR="0" rtl="0" algn="l">
              <a:lnSpc>
                <a:spcPct val="100000"/>
              </a:lnSpc>
              <a:spcBef>
                <a:spcPts val="0"/>
              </a:spcBef>
              <a:spcAft>
                <a:spcPts val="0"/>
              </a:spcAft>
              <a:buClr>
                <a:srgbClr val="4C4C4C"/>
              </a:buClr>
              <a:buSzPts val="1600"/>
              <a:buFont typeface="Arial"/>
              <a:buNone/>
              <a:defRPr b="0" i="1" sz="1600" u="none" cap="none" strike="noStrike">
                <a:solidFill>
                  <a:srgbClr val="4C4C4C"/>
                </a:solidFill>
                <a:latin typeface="Arial"/>
                <a:ea typeface="Arial"/>
                <a:cs typeface="Arial"/>
                <a:sym typeface="Arial"/>
              </a:defRPr>
            </a:lvl7pPr>
            <a:lvl8pPr lvl="7" marR="0" rtl="0" algn="l">
              <a:lnSpc>
                <a:spcPct val="100000"/>
              </a:lnSpc>
              <a:spcBef>
                <a:spcPts val="0"/>
              </a:spcBef>
              <a:spcAft>
                <a:spcPts val="0"/>
              </a:spcAft>
              <a:buClr>
                <a:srgbClr val="4C4C4C"/>
              </a:buClr>
              <a:buSzPts val="1600"/>
              <a:buFont typeface="Arial"/>
              <a:buNone/>
              <a:defRPr b="0" i="1" sz="1600" u="none" cap="none" strike="noStrike">
                <a:solidFill>
                  <a:srgbClr val="4C4C4C"/>
                </a:solidFill>
                <a:latin typeface="Arial"/>
                <a:ea typeface="Arial"/>
                <a:cs typeface="Arial"/>
                <a:sym typeface="Arial"/>
              </a:defRPr>
            </a:lvl8pPr>
            <a:lvl9pPr lvl="8" marR="0" rtl="0" algn="l">
              <a:lnSpc>
                <a:spcPct val="100000"/>
              </a:lnSpc>
              <a:spcBef>
                <a:spcPts val="0"/>
              </a:spcBef>
              <a:spcAft>
                <a:spcPts val="0"/>
              </a:spcAft>
              <a:buClr>
                <a:srgbClr val="4C4C4C"/>
              </a:buClr>
              <a:buSzPts val="1600"/>
              <a:buFont typeface="Arial"/>
              <a:buNone/>
              <a:defRPr b="0" i="1" sz="1600" u="none" cap="none" strike="noStrike">
                <a:solidFill>
                  <a:srgbClr val="4C4C4C"/>
                </a:solidFill>
                <a:latin typeface="Arial"/>
                <a:ea typeface="Arial"/>
                <a:cs typeface="Arial"/>
                <a:sym typeface="Arial"/>
              </a:defRPr>
            </a:lvl9pPr>
          </a:lstStyle>
          <a:p/>
        </p:txBody>
      </p:sp>
      <p:sp>
        <p:nvSpPr>
          <p:cNvPr id="211" name="Google Shape;211;gc1bfff0083_0_712"/>
          <p:cNvSpPr txBox="1"/>
          <p:nvPr>
            <p:ph type="title"/>
          </p:nvPr>
        </p:nvSpPr>
        <p:spPr>
          <a:xfrm>
            <a:off x="996449" y="2799000"/>
            <a:ext cx="72483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4522D"/>
              </a:buClr>
              <a:buSzPts val="3000"/>
              <a:buFont typeface="Lato"/>
              <a:buNone/>
              <a:defRPr b="1" i="0" sz="3000" u="none" cap="none" strike="noStrike">
                <a:solidFill>
                  <a:srgbClr val="F4522D"/>
                </a:solidFill>
                <a:latin typeface="Verdana"/>
                <a:ea typeface="Verdana"/>
                <a:cs typeface="Verdana"/>
                <a:sym typeface="Verdana"/>
              </a:defRPr>
            </a:lvl1pPr>
            <a:lvl2pPr lvl="1" marR="0" rtl="0" algn="l">
              <a:lnSpc>
                <a:spcPct val="100000"/>
              </a:lnSpc>
              <a:spcBef>
                <a:spcPts val="0"/>
              </a:spcBef>
              <a:spcAft>
                <a:spcPts val="0"/>
              </a:spcAft>
              <a:buClr>
                <a:srgbClr val="F4522D"/>
              </a:buClr>
              <a:buSzPts val="2800"/>
              <a:buFont typeface="Arial"/>
              <a:buNone/>
              <a:defRPr b="0" i="0" sz="2800" u="none" cap="none" strike="noStrike">
                <a:solidFill>
                  <a:srgbClr val="F4522D"/>
                </a:solidFill>
                <a:latin typeface="Arial"/>
                <a:ea typeface="Arial"/>
                <a:cs typeface="Arial"/>
                <a:sym typeface="Arial"/>
              </a:defRPr>
            </a:lvl2pPr>
            <a:lvl3pPr lvl="2" marR="0" rtl="0" algn="l">
              <a:lnSpc>
                <a:spcPct val="100000"/>
              </a:lnSpc>
              <a:spcBef>
                <a:spcPts val="0"/>
              </a:spcBef>
              <a:spcAft>
                <a:spcPts val="0"/>
              </a:spcAft>
              <a:buClr>
                <a:srgbClr val="F4522D"/>
              </a:buClr>
              <a:buSzPts val="2800"/>
              <a:buFont typeface="Arial"/>
              <a:buNone/>
              <a:defRPr b="0" i="0" sz="2800" u="none" cap="none" strike="noStrike">
                <a:solidFill>
                  <a:srgbClr val="F4522D"/>
                </a:solidFill>
                <a:latin typeface="Arial"/>
                <a:ea typeface="Arial"/>
                <a:cs typeface="Arial"/>
                <a:sym typeface="Arial"/>
              </a:defRPr>
            </a:lvl3pPr>
            <a:lvl4pPr lvl="3" marR="0" rtl="0" algn="l">
              <a:lnSpc>
                <a:spcPct val="100000"/>
              </a:lnSpc>
              <a:spcBef>
                <a:spcPts val="0"/>
              </a:spcBef>
              <a:spcAft>
                <a:spcPts val="0"/>
              </a:spcAft>
              <a:buClr>
                <a:srgbClr val="F4522D"/>
              </a:buClr>
              <a:buSzPts val="2800"/>
              <a:buFont typeface="Arial"/>
              <a:buNone/>
              <a:defRPr b="0" i="0" sz="2800" u="none" cap="none" strike="noStrike">
                <a:solidFill>
                  <a:srgbClr val="F4522D"/>
                </a:solidFill>
                <a:latin typeface="Arial"/>
                <a:ea typeface="Arial"/>
                <a:cs typeface="Arial"/>
                <a:sym typeface="Arial"/>
              </a:defRPr>
            </a:lvl4pPr>
            <a:lvl5pPr lvl="4" marR="0" rtl="0" algn="l">
              <a:lnSpc>
                <a:spcPct val="100000"/>
              </a:lnSpc>
              <a:spcBef>
                <a:spcPts val="0"/>
              </a:spcBef>
              <a:spcAft>
                <a:spcPts val="0"/>
              </a:spcAft>
              <a:buClr>
                <a:srgbClr val="F4522D"/>
              </a:buClr>
              <a:buSzPts val="2800"/>
              <a:buFont typeface="Arial"/>
              <a:buNone/>
              <a:defRPr b="0" i="0" sz="2800" u="none" cap="none" strike="noStrike">
                <a:solidFill>
                  <a:srgbClr val="F4522D"/>
                </a:solidFill>
                <a:latin typeface="Arial"/>
                <a:ea typeface="Arial"/>
                <a:cs typeface="Arial"/>
                <a:sym typeface="Arial"/>
              </a:defRPr>
            </a:lvl5pPr>
            <a:lvl6pPr lvl="5" marR="0" rtl="0" algn="l">
              <a:lnSpc>
                <a:spcPct val="100000"/>
              </a:lnSpc>
              <a:spcBef>
                <a:spcPts val="0"/>
              </a:spcBef>
              <a:spcAft>
                <a:spcPts val="0"/>
              </a:spcAft>
              <a:buClr>
                <a:srgbClr val="F4522D"/>
              </a:buClr>
              <a:buSzPts val="2800"/>
              <a:buFont typeface="Arial"/>
              <a:buNone/>
              <a:defRPr b="0" i="0" sz="2800" u="none" cap="none" strike="noStrike">
                <a:solidFill>
                  <a:srgbClr val="F4522D"/>
                </a:solidFill>
                <a:latin typeface="Arial"/>
                <a:ea typeface="Arial"/>
                <a:cs typeface="Arial"/>
                <a:sym typeface="Arial"/>
              </a:defRPr>
            </a:lvl6pPr>
            <a:lvl7pPr lvl="6" marR="0" rtl="0" algn="l">
              <a:lnSpc>
                <a:spcPct val="100000"/>
              </a:lnSpc>
              <a:spcBef>
                <a:spcPts val="0"/>
              </a:spcBef>
              <a:spcAft>
                <a:spcPts val="0"/>
              </a:spcAft>
              <a:buClr>
                <a:srgbClr val="F4522D"/>
              </a:buClr>
              <a:buSzPts val="2800"/>
              <a:buFont typeface="Arial"/>
              <a:buNone/>
              <a:defRPr b="0" i="0" sz="2800" u="none" cap="none" strike="noStrike">
                <a:solidFill>
                  <a:srgbClr val="F4522D"/>
                </a:solidFill>
                <a:latin typeface="Arial"/>
                <a:ea typeface="Arial"/>
                <a:cs typeface="Arial"/>
                <a:sym typeface="Arial"/>
              </a:defRPr>
            </a:lvl7pPr>
            <a:lvl8pPr lvl="7" marR="0" rtl="0" algn="l">
              <a:lnSpc>
                <a:spcPct val="100000"/>
              </a:lnSpc>
              <a:spcBef>
                <a:spcPts val="0"/>
              </a:spcBef>
              <a:spcAft>
                <a:spcPts val="0"/>
              </a:spcAft>
              <a:buClr>
                <a:srgbClr val="F4522D"/>
              </a:buClr>
              <a:buSzPts val="2800"/>
              <a:buFont typeface="Arial"/>
              <a:buNone/>
              <a:defRPr b="0" i="0" sz="2800" u="none" cap="none" strike="noStrike">
                <a:solidFill>
                  <a:srgbClr val="F4522D"/>
                </a:solidFill>
                <a:latin typeface="Arial"/>
                <a:ea typeface="Arial"/>
                <a:cs typeface="Arial"/>
                <a:sym typeface="Arial"/>
              </a:defRPr>
            </a:lvl8pPr>
            <a:lvl9pPr lvl="8" marR="0" rtl="0" algn="l">
              <a:lnSpc>
                <a:spcPct val="100000"/>
              </a:lnSpc>
              <a:spcBef>
                <a:spcPts val="0"/>
              </a:spcBef>
              <a:spcAft>
                <a:spcPts val="0"/>
              </a:spcAft>
              <a:buClr>
                <a:srgbClr val="F4522D"/>
              </a:buClr>
              <a:buSzPts val="2800"/>
              <a:buFont typeface="Arial"/>
              <a:buNone/>
              <a:defRPr b="0" i="0" sz="2800" u="none" cap="none" strike="noStrike">
                <a:solidFill>
                  <a:srgbClr val="F4522D"/>
                </a:solidFill>
                <a:latin typeface="Arial"/>
                <a:ea typeface="Arial"/>
                <a:cs typeface="Arial"/>
                <a:sym typeface="Arial"/>
              </a:defRPr>
            </a:lvl9pPr>
          </a:lstStyle>
          <a:p/>
        </p:txBody>
      </p:sp>
      <p:sp>
        <p:nvSpPr>
          <p:cNvPr id="212" name="Google Shape;212;gc1bfff0083_0_712"/>
          <p:cNvSpPr txBox="1"/>
          <p:nvPr/>
        </p:nvSpPr>
        <p:spPr>
          <a:xfrm>
            <a:off x="5238225" y="4855775"/>
            <a:ext cx="3700200" cy="240600"/>
          </a:xfrm>
          <a:prstGeom prst="rect">
            <a:avLst/>
          </a:prstGeom>
          <a:noFill/>
          <a:ln>
            <a:noFill/>
          </a:ln>
        </p:spPr>
        <p:txBody>
          <a:bodyPr anchorCtr="0" anchor="ctr" bIns="91425" lIns="91425" spcFirstLastPara="1" rIns="91425" wrap="square" tIns="91425">
            <a:noAutofit/>
          </a:bodyPr>
          <a:lstStyle/>
          <a:p>
            <a:pPr indent="0" lvl="0" marL="0" marR="0" rtl="0" algn="r">
              <a:lnSpc>
                <a:spcPct val="115000"/>
              </a:lnSpc>
              <a:spcBef>
                <a:spcPts val="0"/>
              </a:spcBef>
              <a:spcAft>
                <a:spcPts val="0"/>
              </a:spcAft>
              <a:buClr>
                <a:srgbClr val="000000"/>
              </a:buClr>
              <a:buSzPts val="700"/>
              <a:buFont typeface="Arial"/>
              <a:buNone/>
            </a:pPr>
            <a:r>
              <a:rPr b="0" i="0" lang="en-US" sz="600" u="none" cap="none" strike="noStrike">
                <a:solidFill>
                  <a:srgbClr val="10343B"/>
                </a:solidFill>
                <a:latin typeface="Verdana"/>
                <a:ea typeface="Verdana"/>
                <a:cs typeface="Verdana"/>
                <a:sym typeface="Verdana"/>
              </a:rPr>
              <a:t>© 2018 </a:t>
            </a:r>
            <a:r>
              <a:rPr b="1" i="0" lang="en-US" sz="600" u="none" cap="none" strike="noStrike">
                <a:solidFill>
                  <a:srgbClr val="10343B"/>
                </a:solidFill>
                <a:latin typeface="Verdana"/>
                <a:ea typeface="Verdana"/>
                <a:cs typeface="Verdana"/>
                <a:sym typeface="Verdana"/>
              </a:rPr>
              <a:t>CAST | Until Learning Has No Limits</a:t>
            </a:r>
            <a:endParaRPr b="1" i="0" sz="600" u="none" cap="none" strike="noStrike">
              <a:solidFill>
                <a:srgbClr val="10343B"/>
              </a:solidFill>
              <a:latin typeface="Verdana"/>
              <a:ea typeface="Verdana"/>
              <a:cs typeface="Verdana"/>
              <a:sym typeface="Verdana"/>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1">
  <p:cSld name="CAPTION_ONLY_1_1">
    <p:spTree>
      <p:nvGrpSpPr>
        <p:cNvPr id="213" name="Shape 213"/>
        <p:cNvGrpSpPr/>
        <p:nvPr/>
      </p:nvGrpSpPr>
      <p:grpSpPr>
        <a:xfrm>
          <a:off x="0" y="0"/>
          <a:ext cx="0" cy="0"/>
          <a:chOff x="0" y="0"/>
          <a:chExt cx="0" cy="0"/>
        </a:xfrm>
      </p:grpSpPr>
      <p:sp>
        <p:nvSpPr>
          <p:cNvPr descr="null" id="214" name="Google Shape;214;gc1bfff0083_0_717"/>
          <p:cNvSpPr/>
          <p:nvPr/>
        </p:nvSpPr>
        <p:spPr>
          <a:xfrm>
            <a:off x="0" y="0"/>
            <a:ext cx="9144000" cy="5254500"/>
          </a:xfrm>
          <a:prstGeom prst="rect">
            <a:avLst/>
          </a:prstGeom>
          <a:solidFill>
            <a:srgbClr val="1034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gc1bfff0083_0_717"/>
          <p:cNvSpPr txBox="1"/>
          <p:nvPr/>
        </p:nvSpPr>
        <p:spPr>
          <a:xfrm>
            <a:off x="981125" y="1535250"/>
            <a:ext cx="7841400" cy="792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0"/>
              <a:buFont typeface="Arial"/>
              <a:buNone/>
            </a:pPr>
            <a:r>
              <a:rPr b="0" i="0" lang="en-US" sz="20000" u="none" cap="none" strike="noStrike">
                <a:solidFill>
                  <a:srgbClr val="F4522D"/>
                </a:solidFill>
                <a:latin typeface="Impact"/>
                <a:ea typeface="Impact"/>
                <a:cs typeface="Impact"/>
                <a:sym typeface="Impact"/>
              </a:rPr>
              <a:t>“</a:t>
            </a:r>
            <a:endParaRPr b="0" i="0" sz="20000" u="none" cap="none" strike="noStrike">
              <a:solidFill>
                <a:srgbClr val="F4522D"/>
              </a:solidFill>
              <a:latin typeface="Impact"/>
              <a:ea typeface="Impact"/>
              <a:cs typeface="Impact"/>
              <a:sym typeface="Impact"/>
            </a:endParaRPr>
          </a:p>
        </p:txBody>
      </p:sp>
      <p:sp>
        <p:nvSpPr>
          <p:cNvPr id="216" name="Google Shape;216;gc1bfff0083_0_717"/>
          <p:cNvSpPr txBox="1"/>
          <p:nvPr>
            <p:ph idx="1" type="subTitle"/>
          </p:nvPr>
        </p:nvSpPr>
        <p:spPr>
          <a:xfrm>
            <a:off x="990825" y="3870913"/>
            <a:ext cx="4184700" cy="792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EEEEEE"/>
              </a:buClr>
              <a:buSzPts val="1600"/>
              <a:buFont typeface="Lato"/>
              <a:buNone/>
              <a:defRPr b="0" i="1" sz="1600" u="none" cap="none" strike="noStrike">
                <a:solidFill>
                  <a:srgbClr val="EEEEEE"/>
                </a:solidFill>
                <a:latin typeface="Verdana"/>
                <a:ea typeface="Verdana"/>
                <a:cs typeface="Verdana"/>
                <a:sym typeface="Verdana"/>
              </a:defRPr>
            </a:lvl1pPr>
            <a:lvl2pPr lvl="1" marR="0" rtl="0" algn="l">
              <a:lnSpc>
                <a:spcPct val="100000"/>
              </a:lnSpc>
              <a:spcBef>
                <a:spcPts val="0"/>
              </a:spcBef>
              <a:spcAft>
                <a:spcPts val="0"/>
              </a:spcAft>
              <a:buClr>
                <a:srgbClr val="EEEEEE"/>
              </a:buClr>
              <a:buSzPts val="1600"/>
              <a:buFont typeface="Arial"/>
              <a:buNone/>
              <a:defRPr b="0" i="1" sz="1600" u="none" cap="none" strike="noStrike">
                <a:solidFill>
                  <a:srgbClr val="EEEEEE"/>
                </a:solidFill>
                <a:latin typeface="Arial"/>
                <a:ea typeface="Arial"/>
                <a:cs typeface="Arial"/>
                <a:sym typeface="Arial"/>
              </a:defRPr>
            </a:lvl2pPr>
            <a:lvl3pPr lvl="2" marR="0" rtl="0" algn="l">
              <a:lnSpc>
                <a:spcPct val="100000"/>
              </a:lnSpc>
              <a:spcBef>
                <a:spcPts val="0"/>
              </a:spcBef>
              <a:spcAft>
                <a:spcPts val="0"/>
              </a:spcAft>
              <a:buClr>
                <a:srgbClr val="EEEEEE"/>
              </a:buClr>
              <a:buSzPts val="1600"/>
              <a:buFont typeface="Arial"/>
              <a:buNone/>
              <a:defRPr b="0" i="1" sz="1600" u="none" cap="none" strike="noStrike">
                <a:solidFill>
                  <a:srgbClr val="EEEEEE"/>
                </a:solidFill>
                <a:latin typeface="Arial"/>
                <a:ea typeface="Arial"/>
                <a:cs typeface="Arial"/>
                <a:sym typeface="Arial"/>
              </a:defRPr>
            </a:lvl3pPr>
            <a:lvl4pPr lvl="3" marR="0" rtl="0" algn="l">
              <a:lnSpc>
                <a:spcPct val="100000"/>
              </a:lnSpc>
              <a:spcBef>
                <a:spcPts val="0"/>
              </a:spcBef>
              <a:spcAft>
                <a:spcPts val="0"/>
              </a:spcAft>
              <a:buClr>
                <a:srgbClr val="EEEEEE"/>
              </a:buClr>
              <a:buSzPts val="1600"/>
              <a:buFont typeface="Arial"/>
              <a:buNone/>
              <a:defRPr b="0" i="1" sz="1600" u="none" cap="none" strike="noStrike">
                <a:solidFill>
                  <a:srgbClr val="EEEEEE"/>
                </a:solidFill>
                <a:latin typeface="Arial"/>
                <a:ea typeface="Arial"/>
                <a:cs typeface="Arial"/>
                <a:sym typeface="Arial"/>
              </a:defRPr>
            </a:lvl4pPr>
            <a:lvl5pPr lvl="4" marR="0" rtl="0" algn="l">
              <a:lnSpc>
                <a:spcPct val="100000"/>
              </a:lnSpc>
              <a:spcBef>
                <a:spcPts val="0"/>
              </a:spcBef>
              <a:spcAft>
                <a:spcPts val="0"/>
              </a:spcAft>
              <a:buClr>
                <a:srgbClr val="EEEEEE"/>
              </a:buClr>
              <a:buSzPts val="1600"/>
              <a:buFont typeface="Arial"/>
              <a:buNone/>
              <a:defRPr b="0" i="1" sz="1600" u="none" cap="none" strike="noStrike">
                <a:solidFill>
                  <a:srgbClr val="EEEEEE"/>
                </a:solidFill>
                <a:latin typeface="Arial"/>
                <a:ea typeface="Arial"/>
                <a:cs typeface="Arial"/>
                <a:sym typeface="Arial"/>
              </a:defRPr>
            </a:lvl5pPr>
            <a:lvl6pPr lvl="5" marR="0" rtl="0" algn="l">
              <a:lnSpc>
                <a:spcPct val="100000"/>
              </a:lnSpc>
              <a:spcBef>
                <a:spcPts val="0"/>
              </a:spcBef>
              <a:spcAft>
                <a:spcPts val="0"/>
              </a:spcAft>
              <a:buClr>
                <a:srgbClr val="EEEEEE"/>
              </a:buClr>
              <a:buSzPts val="1600"/>
              <a:buFont typeface="Arial"/>
              <a:buNone/>
              <a:defRPr b="0" i="1" sz="1600" u="none" cap="none" strike="noStrike">
                <a:solidFill>
                  <a:srgbClr val="EEEEEE"/>
                </a:solidFill>
                <a:latin typeface="Arial"/>
                <a:ea typeface="Arial"/>
                <a:cs typeface="Arial"/>
                <a:sym typeface="Arial"/>
              </a:defRPr>
            </a:lvl6pPr>
            <a:lvl7pPr lvl="6" marR="0" rtl="0" algn="l">
              <a:lnSpc>
                <a:spcPct val="100000"/>
              </a:lnSpc>
              <a:spcBef>
                <a:spcPts val="0"/>
              </a:spcBef>
              <a:spcAft>
                <a:spcPts val="0"/>
              </a:spcAft>
              <a:buClr>
                <a:srgbClr val="EEEEEE"/>
              </a:buClr>
              <a:buSzPts val="1600"/>
              <a:buFont typeface="Arial"/>
              <a:buNone/>
              <a:defRPr b="0" i="1" sz="1600" u="none" cap="none" strike="noStrike">
                <a:solidFill>
                  <a:srgbClr val="EEEEEE"/>
                </a:solidFill>
                <a:latin typeface="Arial"/>
                <a:ea typeface="Arial"/>
                <a:cs typeface="Arial"/>
                <a:sym typeface="Arial"/>
              </a:defRPr>
            </a:lvl7pPr>
            <a:lvl8pPr lvl="7" marR="0" rtl="0" algn="l">
              <a:lnSpc>
                <a:spcPct val="100000"/>
              </a:lnSpc>
              <a:spcBef>
                <a:spcPts val="0"/>
              </a:spcBef>
              <a:spcAft>
                <a:spcPts val="0"/>
              </a:spcAft>
              <a:buClr>
                <a:srgbClr val="EEEEEE"/>
              </a:buClr>
              <a:buSzPts val="1600"/>
              <a:buFont typeface="Arial"/>
              <a:buNone/>
              <a:defRPr b="0" i="1" sz="1600" u="none" cap="none" strike="noStrike">
                <a:solidFill>
                  <a:srgbClr val="EEEEEE"/>
                </a:solidFill>
                <a:latin typeface="Arial"/>
                <a:ea typeface="Arial"/>
                <a:cs typeface="Arial"/>
                <a:sym typeface="Arial"/>
              </a:defRPr>
            </a:lvl8pPr>
            <a:lvl9pPr lvl="8" marR="0" rtl="0" algn="l">
              <a:lnSpc>
                <a:spcPct val="100000"/>
              </a:lnSpc>
              <a:spcBef>
                <a:spcPts val="0"/>
              </a:spcBef>
              <a:spcAft>
                <a:spcPts val="0"/>
              </a:spcAft>
              <a:buClr>
                <a:srgbClr val="EEEEEE"/>
              </a:buClr>
              <a:buSzPts val="1600"/>
              <a:buFont typeface="Arial"/>
              <a:buNone/>
              <a:defRPr b="0" i="1" sz="1600" u="none" cap="none" strike="noStrike">
                <a:solidFill>
                  <a:srgbClr val="EEEEEE"/>
                </a:solidFill>
                <a:latin typeface="Arial"/>
                <a:ea typeface="Arial"/>
                <a:cs typeface="Arial"/>
                <a:sym typeface="Arial"/>
              </a:defRPr>
            </a:lvl9pPr>
          </a:lstStyle>
          <a:p/>
        </p:txBody>
      </p:sp>
      <p:sp>
        <p:nvSpPr>
          <p:cNvPr id="217" name="Google Shape;217;gc1bfff0083_0_717"/>
          <p:cNvSpPr txBox="1"/>
          <p:nvPr>
            <p:ph type="title"/>
          </p:nvPr>
        </p:nvSpPr>
        <p:spPr>
          <a:xfrm>
            <a:off x="996449" y="2799000"/>
            <a:ext cx="72483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FFFF"/>
              </a:buClr>
              <a:buSzPts val="3000"/>
              <a:buFont typeface="Lato"/>
              <a:buNone/>
              <a:defRPr b="1" i="0" sz="3000" u="none" cap="none" strike="noStrike">
                <a:solidFill>
                  <a:srgbClr val="FFFFFF"/>
                </a:solidFill>
                <a:latin typeface="Verdana"/>
                <a:ea typeface="Verdana"/>
                <a:cs typeface="Verdana"/>
                <a:sym typeface="Verdana"/>
              </a:defRPr>
            </a:lvl1pPr>
            <a:lvl2pPr lvl="1" marR="0" rtl="0" algn="l">
              <a:lnSpc>
                <a:spcPct val="100000"/>
              </a:lnSpc>
              <a:spcBef>
                <a:spcPts val="0"/>
              </a:spcBef>
              <a:spcAft>
                <a:spcPts val="0"/>
              </a:spcAft>
              <a:buClr>
                <a:srgbClr val="F4522D"/>
              </a:buClr>
              <a:buSzPts val="2800"/>
              <a:buFont typeface="Arial"/>
              <a:buNone/>
              <a:defRPr b="0" i="0" sz="2800" u="none" cap="none" strike="noStrike">
                <a:solidFill>
                  <a:srgbClr val="F4522D"/>
                </a:solidFill>
                <a:latin typeface="Arial"/>
                <a:ea typeface="Arial"/>
                <a:cs typeface="Arial"/>
                <a:sym typeface="Arial"/>
              </a:defRPr>
            </a:lvl2pPr>
            <a:lvl3pPr lvl="2" marR="0" rtl="0" algn="l">
              <a:lnSpc>
                <a:spcPct val="100000"/>
              </a:lnSpc>
              <a:spcBef>
                <a:spcPts val="0"/>
              </a:spcBef>
              <a:spcAft>
                <a:spcPts val="0"/>
              </a:spcAft>
              <a:buClr>
                <a:srgbClr val="F4522D"/>
              </a:buClr>
              <a:buSzPts val="2800"/>
              <a:buFont typeface="Arial"/>
              <a:buNone/>
              <a:defRPr b="0" i="0" sz="2800" u="none" cap="none" strike="noStrike">
                <a:solidFill>
                  <a:srgbClr val="F4522D"/>
                </a:solidFill>
                <a:latin typeface="Arial"/>
                <a:ea typeface="Arial"/>
                <a:cs typeface="Arial"/>
                <a:sym typeface="Arial"/>
              </a:defRPr>
            </a:lvl3pPr>
            <a:lvl4pPr lvl="3" marR="0" rtl="0" algn="l">
              <a:lnSpc>
                <a:spcPct val="100000"/>
              </a:lnSpc>
              <a:spcBef>
                <a:spcPts val="0"/>
              </a:spcBef>
              <a:spcAft>
                <a:spcPts val="0"/>
              </a:spcAft>
              <a:buClr>
                <a:srgbClr val="F4522D"/>
              </a:buClr>
              <a:buSzPts val="2800"/>
              <a:buFont typeface="Arial"/>
              <a:buNone/>
              <a:defRPr b="0" i="0" sz="2800" u="none" cap="none" strike="noStrike">
                <a:solidFill>
                  <a:srgbClr val="F4522D"/>
                </a:solidFill>
                <a:latin typeface="Arial"/>
                <a:ea typeface="Arial"/>
                <a:cs typeface="Arial"/>
                <a:sym typeface="Arial"/>
              </a:defRPr>
            </a:lvl4pPr>
            <a:lvl5pPr lvl="4" marR="0" rtl="0" algn="l">
              <a:lnSpc>
                <a:spcPct val="100000"/>
              </a:lnSpc>
              <a:spcBef>
                <a:spcPts val="0"/>
              </a:spcBef>
              <a:spcAft>
                <a:spcPts val="0"/>
              </a:spcAft>
              <a:buClr>
                <a:srgbClr val="F4522D"/>
              </a:buClr>
              <a:buSzPts val="2800"/>
              <a:buFont typeface="Arial"/>
              <a:buNone/>
              <a:defRPr b="0" i="0" sz="2800" u="none" cap="none" strike="noStrike">
                <a:solidFill>
                  <a:srgbClr val="F4522D"/>
                </a:solidFill>
                <a:latin typeface="Arial"/>
                <a:ea typeface="Arial"/>
                <a:cs typeface="Arial"/>
                <a:sym typeface="Arial"/>
              </a:defRPr>
            </a:lvl5pPr>
            <a:lvl6pPr lvl="5" marR="0" rtl="0" algn="l">
              <a:lnSpc>
                <a:spcPct val="100000"/>
              </a:lnSpc>
              <a:spcBef>
                <a:spcPts val="0"/>
              </a:spcBef>
              <a:spcAft>
                <a:spcPts val="0"/>
              </a:spcAft>
              <a:buClr>
                <a:srgbClr val="F4522D"/>
              </a:buClr>
              <a:buSzPts val="2800"/>
              <a:buFont typeface="Arial"/>
              <a:buNone/>
              <a:defRPr b="0" i="0" sz="2800" u="none" cap="none" strike="noStrike">
                <a:solidFill>
                  <a:srgbClr val="F4522D"/>
                </a:solidFill>
                <a:latin typeface="Arial"/>
                <a:ea typeface="Arial"/>
                <a:cs typeface="Arial"/>
                <a:sym typeface="Arial"/>
              </a:defRPr>
            </a:lvl6pPr>
            <a:lvl7pPr lvl="6" marR="0" rtl="0" algn="l">
              <a:lnSpc>
                <a:spcPct val="100000"/>
              </a:lnSpc>
              <a:spcBef>
                <a:spcPts val="0"/>
              </a:spcBef>
              <a:spcAft>
                <a:spcPts val="0"/>
              </a:spcAft>
              <a:buClr>
                <a:srgbClr val="F4522D"/>
              </a:buClr>
              <a:buSzPts val="2800"/>
              <a:buFont typeface="Arial"/>
              <a:buNone/>
              <a:defRPr b="0" i="0" sz="2800" u="none" cap="none" strike="noStrike">
                <a:solidFill>
                  <a:srgbClr val="F4522D"/>
                </a:solidFill>
                <a:latin typeface="Arial"/>
                <a:ea typeface="Arial"/>
                <a:cs typeface="Arial"/>
                <a:sym typeface="Arial"/>
              </a:defRPr>
            </a:lvl7pPr>
            <a:lvl8pPr lvl="7" marR="0" rtl="0" algn="l">
              <a:lnSpc>
                <a:spcPct val="100000"/>
              </a:lnSpc>
              <a:spcBef>
                <a:spcPts val="0"/>
              </a:spcBef>
              <a:spcAft>
                <a:spcPts val="0"/>
              </a:spcAft>
              <a:buClr>
                <a:srgbClr val="F4522D"/>
              </a:buClr>
              <a:buSzPts val="2800"/>
              <a:buFont typeface="Arial"/>
              <a:buNone/>
              <a:defRPr b="0" i="0" sz="2800" u="none" cap="none" strike="noStrike">
                <a:solidFill>
                  <a:srgbClr val="F4522D"/>
                </a:solidFill>
                <a:latin typeface="Arial"/>
                <a:ea typeface="Arial"/>
                <a:cs typeface="Arial"/>
                <a:sym typeface="Arial"/>
              </a:defRPr>
            </a:lvl8pPr>
            <a:lvl9pPr lvl="8" marR="0" rtl="0" algn="l">
              <a:lnSpc>
                <a:spcPct val="100000"/>
              </a:lnSpc>
              <a:spcBef>
                <a:spcPts val="0"/>
              </a:spcBef>
              <a:spcAft>
                <a:spcPts val="0"/>
              </a:spcAft>
              <a:buClr>
                <a:srgbClr val="F4522D"/>
              </a:buClr>
              <a:buSzPts val="2800"/>
              <a:buFont typeface="Arial"/>
              <a:buNone/>
              <a:defRPr b="0" i="0" sz="2800" u="none" cap="none" strike="noStrike">
                <a:solidFill>
                  <a:srgbClr val="F4522D"/>
                </a:solidFill>
                <a:latin typeface="Arial"/>
                <a:ea typeface="Arial"/>
                <a:cs typeface="Arial"/>
                <a:sym typeface="Arial"/>
              </a:defRPr>
            </a:lvl9pPr>
          </a:lstStyle>
          <a:p/>
        </p:txBody>
      </p:sp>
      <p:sp>
        <p:nvSpPr>
          <p:cNvPr id="218" name="Google Shape;218;gc1bfff0083_0_717"/>
          <p:cNvSpPr txBox="1"/>
          <p:nvPr/>
        </p:nvSpPr>
        <p:spPr>
          <a:xfrm>
            <a:off x="5238225" y="4855775"/>
            <a:ext cx="3700200" cy="240600"/>
          </a:xfrm>
          <a:prstGeom prst="rect">
            <a:avLst/>
          </a:prstGeom>
          <a:noFill/>
          <a:ln>
            <a:noFill/>
          </a:ln>
        </p:spPr>
        <p:txBody>
          <a:bodyPr anchorCtr="0" anchor="ctr" bIns="91425" lIns="91425" spcFirstLastPara="1" rIns="91425" wrap="square" tIns="91425">
            <a:noAutofit/>
          </a:bodyPr>
          <a:lstStyle/>
          <a:p>
            <a:pPr indent="0" lvl="0" marL="0" marR="0" rtl="0" algn="r">
              <a:lnSpc>
                <a:spcPct val="115000"/>
              </a:lnSpc>
              <a:spcBef>
                <a:spcPts val="0"/>
              </a:spcBef>
              <a:spcAft>
                <a:spcPts val="0"/>
              </a:spcAft>
              <a:buClr>
                <a:srgbClr val="000000"/>
              </a:buClr>
              <a:buSzPts val="700"/>
              <a:buFont typeface="Arial"/>
              <a:buNone/>
            </a:pPr>
            <a:r>
              <a:rPr b="0" i="0" lang="en-US" sz="700" u="none" cap="none" strike="noStrike">
                <a:solidFill>
                  <a:srgbClr val="FFFFFF"/>
                </a:solidFill>
                <a:latin typeface="Verdana"/>
                <a:ea typeface="Verdana"/>
                <a:cs typeface="Verdana"/>
                <a:sym typeface="Verdana"/>
              </a:rPr>
              <a:t>© 2018 </a:t>
            </a:r>
            <a:r>
              <a:rPr b="1" i="0" lang="en-US" sz="700" u="none" cap="none" strike="noStrike">
                <a:solidFill>
                  <a:srgbClr val="FFFFFF"/>
                </a:solidFill>
                <a:latin typeface="Verdana"/>
                <a:ea typeface="Verdana"/>
                <a:cs typeface="Verdana"/>
                <a:sym typeface="Verdana"/>
              </a:rPr>
              <a:t>CAST | Until Learning Has No Limits</a:t>
            </a:r>
            <a:endParaRPr b="1" i="0" sz="700" u="none" cap="none" strike="noStrike">
              <a:solidFill>
                <a:srgbClr val="FFFFFF"/>
              </a:solidFill>
              <a:latin typeface="Verdana"/>
              <a:ea typeface="Verdana"/>
              <a:cs typeface="Verdana"/>
              <a:sym typeface="Verdana"/>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1">
  <p:cSld name="TITLE_3_1">
    <p:spTree>
      <p:nvGrpSpPr>
        <p:cNvPr id="219" name="Shape 219"/>
        <p:cNvGrpSpPr/>
        <p:nvPr/>
      </p:nvGrpSpPr>
      <p:grpSpPr>
        <a:xfrm>
          <a:off x="0" y="0"/>
          <a:ext cx="0" cy="0"/>
          <a:chOff x="0" y="0"/>
          <a:chExt cx="0" cy="0"/>
        </a:xfrm>
      </p:grpSpPr>
      <p:sp>
        <p:nvSpPr>
          <p:cNvPr id="220" name="Google Shape;220;gc1bfff0083_0_723"/>
          <p:cNvSpPr txBox="1"/>
          <p:nvPr>
            <p:ph idx="1" type="subTitle"/>
          </p:nvPr>
        </p:nvSpPr>
        <p:spPr>
          <a:xfrm>
            <a:off x="4595332" y="1426100"/>
            <a:ext cx="4438500" cy="792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10343B"/>
              </a:buClr>
              <a:buSzPts val="2800"/>
              <a:buFont typeface="Lato"/>
              <a:buNone/>
              <a:defRPr b="1" i="1" sz="2800" u="none" cap="none" strike="noStrike">
                <a:solidFill>
                  <a:srgbClr val="10343B"/>
                </a:solidFill>
                <a:latin typeface="Verdana"/>
                <a:ea typeface="Verdana"/>
                <a:cs typeface="Verdana"/>
                <a:sym typeface="Verdana"/>
              </a:defRPr>
            </a:lvl1pPr>
            <a:lvl2pPr lvl="1" marR="0" rtl="0" algn="l">
              <a:lnSpc>
                <a:spcPct val="100000"/>
              </a:lnSpc>
              <a:spcBef>
                <a:spcPts val="0"/>
              </a:spcBef>
              <a:spcAft>
                <a:spcPts val="0"/>
              </a:spcAft>
              <a:buClr>
                <a:srgbClr val="10343B"/>
              </a:buClr>
              <a:buSzPts val="2800"/>
              <a:buFont typeface="Arial"/>
              <a:buNone/>
              <a:defRPr b="0" i="0" sz="2800" u="none" cap="none" strike="noStrike">
                <a:solidFill>
                  <a:srgbClr val="10343B"/>
                </a:solidFill>
                <a:latin typeface="Arial"/>
                <a:ea typeface="Arial"/>
                <a:cs typeface="Arial"/>
                <a:sym typeface="Arial"/>
              </a:defRPr>
            </a:lvl2pPr>
            <a:lvl3pPr lvl="2" marR="0" rtl="0" algn="l">
              <a:lnSpc>
                <a:spcPct val="100000"/>
              </a:lnSpc>
              <a:spcBef>
                <a:spcPts val="0"/>
              </a:spcBef>
              <a:spcAft>
                <a:spcPts val="0"/>
              </a:spcAft>
              <a:buClr>
                <a:srgbClr val="10343B"/>
              </a:buClr>
              <a:buSzPts val="2800"/>
              <a:buFont typeface="Arial"/>
              <a:buNone/>
              <a:defRPr b="0" i="0" sz="2800" u="none" cap="none" strike="noStrike">
                <a:solidFill>
                  <a:srgbClr val="10343B"/>
                </a:solidFill>
                <a:latin typeface="Arial"/>
                <a:ea typeface="Arial"/>
                <a:cs typeface="Arial"/>
                <a:sym typeface="Arial"/>
              </a:defRPr>
            </a:lvl3pPr>
            <a:lvl4pPr lvl="3" marR="0" rtl="0" algn="l">
              <a:lnSpc>
                <a:spcPct val="100000"/>
              </a:lnSpc>
              <a:spcBef>
                <a:spcPts val="0"/>
              </a:spcBef>
              <a:spcAft>
                <a:spcPts val="0"/>
              </a:spcAft>
              <a:buClr>
                <a:srgbClr val="10343B"/>
              </a:buClr>
              <a:buSzPts val="2800"/>
              <a:buFont typeface="Arial"/>
              <a:buNone/>
              <a:defRPr b="0" i="0" sz="2800" u="none" cap="none" strike="noStrike">
                <a:solidFill>
                  <a:srgbClr val="10343B"/>
                </a:solidFill>
                <a:latin typeface="Arial"/>
                <a:ea typeface="Arial"/>
                <a:cs typeface="Arial"/>
                <a:sym typeface="Arial"/>
              </a:defRPr>
            </a:lvl4pPr>
            <a:lvl5pPr lvl="4" marR="0" rtl="0" algn="l">
              <a:lnSpc>
                <a:spcPct val="100000"/>
              </a:lnSpc>
              <a:spcBef>
                <a:spcPts val="0"/>
              </a:spcBef>
              <a:spcAft>
                <a:spcPts val="0"/>
              </a:spcAft>
              <a:buClr>
                <a:srgbClr val="10343B"/>
              </a:buClr>
              <a:buSzPts val="2800"/>
              <a:buFont typeface="Arial"/>
              <a:buNone/>
              <a:defRPr b="0" i="0" sz="2800" u="none" cap="none" strike="noStrike">
                <a:solidFill>
                  <a:srgbClr val="10343B"/>
                </a:solidFill>
                <a:latin typeface="Arial"/>
                <a:ea typeface="Arial"/>
                <a:cs typeface="Arial"/>
                <a:sym typeface="Arial"/>
              </a:defRPr>
            </a:lvl5pPr>
            <a:lvl6pPr lvl="5" marR="0" rtl="0" algn="l">
              <a:lnSpc>
                <a:spcPct val="100000"/>
              </a:lnSpc>
              <a:spcBef>
                <a:spcPts val="0"/>
              </a:spcBef>
              <a:spcAft>
                <a:spcPts val="0"/>
              </a:spcAft>
              <a:buClr>
                <a:srgbClr val="10343B"/>
              </a:buClr>
              <a:buSzPts val="2800"/>
              <a:buFont typeface="Arial"/>
              <a:buNone/>
              <a:defRPr b="0" i="0" sz="2800" u="none" cap="none" strike="noStrike">
                <a:solidFill>
                  <a:srgbClr val="10343B"/>
                </a:solidFill>
                <a:latin typeface="Arial"/>
                <a:ea typeface="Arial"/>
                <a:cs typeface="Arial"/>
                <a:sym typeface="Arial"/>
              </a:defRPr>
            </a:lvl6pPr>
            <a:lvl7pPr lvl="6" marR="0" rtl="0" algn="l">
              <a:lnSpc>
                <a:spcPct val="100000"/>
              </a:lnSpc>
              <a:spcBef>
                <a:spcPts val="0"/>
              </a:spcBef>
              <a:spcAft>
                <a:spcPts val="0"/>
              </a:spcAft>
              <a:buClr>
                <a:srgbClr val="10343B"/>
              </a:buClr>
              <a:buSzPts val="2800"/>
              <a:buFont typeface="Arial"/>
              <a:buNone/>
              <a:defRPr b="0" i="0" sz="2800" u="none" cap="none" strike="noStrike">
                <a:solidFill>
                  <a:srgbClr val="10343B"/>
                </a:solidFill>
                <a:latin typeface="Arial"/>
                <a:ea typeface="Arial"/>
                <a:cs typeface="Arial"/>
                <a:sym typeface="Arial"/>
              </a:defRPr>
            </a:lvl7pPr>
            <a:lvl8pPr lvl="7" marR="0" rtl="0" algn="l">
              <a:lnSpc>
                <a:spcPct val="100000"/>
              </a:lnSpc>
              <a:spcBef>
                <a:spcPts val="0"/>
              </a:spcBef>
              <a:spcAft>
                <a:spcPts val="0"/>
              </a:spcAft>
              <a:buClr>
                <a:srgbClr val="10343B"/>
              </a:buClr>
              <a:buSzPts val="2800"/>
              <a:buFont typeface="Arial"/>
              <a:buNone/>
              <a:defRPr b="0" i="0" sz="2800" u="none" cap="none" strike="noStrike">
                <a:solidFill>
                  <a:srgbClr val="10343B"/>
                </a:solidFill>
                <a:latin typeface="Arial"/>
                <a:ea typeface="Arial"/>
                <a:cs typeface="Arial"/>
                <a:sym typeface="Arial"/>
              </a:defRPr>
            </a:lvl8pPr>
            <a:lvl9pPr lvl="8" marR="0" rtl="0" algn="l">
              <a:lnSpc>
                <a:spcPct val="100000"/>
              </a:lnSpc>
              <a:spcBef>
                <a:spcPts val="0"/>
              </a:spcBef>
              <a:spcAft>
                <a:spcPts val="0"/>
              </a:spcAft>
              <a:buClr>
                <a:srgbClr val="10343B"/>
              </a:buClr>
              <a:buSzPts val="2800"/>
              <a:buFont typeface="Arial"/>
              <a:buNone/>
              <a:defRPr b="0" i="0" sz="2800" u="none" cap="none" strike="noStrike">
                <a:solidFill>
                  <a:srgbClr val="10343B"/>
                </a:solidFill>
                <a:latin typeface="Arial"/>
                <a:ea typeface="Arial"/>
                <a:cs typeface="Arial"/>
                <a:sym typeface="Arial"/>
              </a:defRPr>
            </a:lvl9pPr>
          </a:lstStyle>
          <a:p/>
        </p:txBody>
      </p:sp>
      <p:sp>
        <p:nvSpPr>
          <p:cNvPr id="221" name="Google Shape;221;gc1bfff0083_0_723"/>
          <p:cNvSpPr txBox="1"/>
          <p:nvPr>
            <p:ph idx="2" type="subTitle"/>
          </p:nvPr>
        </p:nvSpPr>
        <p:spPr>
          <a:xfrm>
            <a:off x="4595333" y="2466101"/>
            <a:ext cx="7557600" cy="792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C4C4C"/>
              </a:buClr>
              <a:buSzPts val="1400"/>
              <a:buFont typeface="Lato"/>
              <a:buNone/>
              <a:defRPr b="0" i="0" sz="1400" u="none" cap="none" strike="noStrike">
                <a:solidFill>
                  <a:srgbClr val="4C4C4C"/>
                </a:solidFill>
                <a:latin typeface="Verdana"/>
                <a:ea typeface="Verdana"/>
                <a:cs typeface="Verdana"/>
                <a:sym typeface="Verdana"/>
              </a:defRPr>
            </a:lvl1pPr>
            <a:lvl2pPr lvl="1" marR="0" rtl="0" algn="l">
              <a:lnSpc>
                <a:spcPct val="100000"/>
              </a:lnSpc>
              <a:spcBef>
                <a:spcPts val="0"/>
              </a:spcBef>
              <a:spcAft>
                <a:spcPts val="0"/>
              </a:spcAft>
              <a:buClr>
                <a:srgbClr val="4C4C4C"/>
              </a:buClr>
              <a:buSzPts val="2800"/>
              <a:buFont typeface="Arial"/>
              <a:buNone/>
              <a:defRPr b="0" i="0" sz="2800" u="none" cap="none" strike="noStrike">
                <a:solidFill>
                  <a:srgbClr val="4C4C4C"/>
                </a:solidFill>
                <a:latin typeface="Arial"/>
                <a:ea typeface="Arial"/>
                <a:cs typeface="Arial"/>
                <a:sym typeface="Arial"/>
              </a:defRPr>
            </a:lvl2pPr>
            <a:lvl3pPr lvl="2" marR="0" rtl="0" algn="l">
              <a:lnSpc>
                <a:spcPct val="100000"/>
              </a:lnSpc>
              <a:spcBef>
                <a:spcPts val="0"/>
              </a:spcBef>
              <a:spcAft>
                <a:spcPts val="0"/>
              </a:spcAft>
              <a:buClr>
                <a:srgbClr val="4C4C4C"/>
              </a:buClr>
              <a:buSzPts val="2800"/>
              <a:buFont typeface="Arial"/>
              <a:buNone/>
              <a:defRPr b="0" i="0" sz="2800" u="none" cap="none" strike="noStrike">
                <a:solidFill>
                  <a:srgbClr val="4C4C4C"/>
                </a:solidFill>
                <a:latin typeface="Arial"/>
                <a:ea typeface="Arial"/>
                <a:cs typeface="Arial"/>
                <a:sym typeface="Arial"/>
              </a:defRPr>
            </a:lvl3pPr>
            <a:lvl4pPr lvl="3" marR="0" rtl="0" algn="l">
              <a:lnSpc>
                <a:spcPct val="100000"/>
              </a:lnSpc>
              <a:spcBef>
                <a:spcPts val="0"/>
              </a:spcBef>
              <a:spcAft>
                <a:spcPts val="0"/>
              </a:spcAft>
              <a:buClr>
                <a:srgbClr val="4C4C4C"/>
              </a:buClr>
              <a:buSzPts val="2800"/>
              <a:buFont typeface="Arial"/>
              <a:buNone/>
              <a:defRPr b="0" i="0" sz="2800" u="none" cap="none" strike="noStrike">
                <a:solidFill>
                  <a:srgbClr val="4C4C4C"/>
                </a:solidFill>
                <a:latin typeface="Arial"/>
                <a:ea typeface="Arial"/>
                <a:cs typeface="Arial"/>
                <a:sym typeface="Arial"/>
              </a:defRPr>
            </a:lvl4pPr>
            <a:lvl5pPr lvl="4" marR="0" rtl="0" algn="l">
              <a:lnSpc>
                <a:spcPct val="100000"/>
              </a:lnSpc>
              <a:spcBef>
                <a:spcPts val="0"/>
              </a:spcBef>
              <a:spcAft>
                <a:spcPts val="0"/>
              </a:spcAft>
              <a:buClr>
                <a:srgbClr val="4C4C4C"/>
              </a:buClr>
              <a:buSzPts val="2800"/>
              <a:buFont typeface="Arial"/>
              <a:buNone/>
              <a:defRPr b="0" i="0" sz="2800" u="none" cap="none" strike="noStrike">
                <a:solidFill>
                  <a:srgbClr val="4C4C4C"/>
                </a:solidFill>
                <a:latin typeface="Arial"/>
                <a:ea typeface="Arial"/>
                <a:cs typeface="Arial"/>
                <a:sym typeface="Arial"/>
              </a:defRPr>
            </a:lvl5pPr>
            <a:lvl6pPr lvl="5" marR="0" rtl="0" algn="l">
              <a:lnSpc>
                <a:spcPct val="100000"/>
              </a:lnSpc>
              <a:spcBef>
                <a:spcPts val="0"/>
              </a:spcBef>
              <a:spcAft>
                <a:spcPts val="0"/>
              </a:spcAft>
              <a:buClr>
                <a:srgbClr val="4C4C4C"/>
              </a:buClr>
              <a:buSzPts val="2800"/>
              <a:buFont typeface="Arial"/>
              <a:buNone/>
              <a:defRPr b="0" i="0" sz="2800" u="none" cap="none" strike="noStrike">
                <a:solidFill>
                  <a:srgbClr val="4C4C4C"/>
                </a:solidFill>
                <a:latin typeface="Arial"/>
                <a:ea typeface="Arial"/>
                <a:cs typeface="Arial"/>
                <a:sym typeface="Arial"/>
              </a:defRPr>
            </a:lvl6pPr>
            <a:lvl7pPr lvl="6" marR="0" rtl="0" algn="l">
              <a:lnSpc>
                <a:spcPct val="100000"/>
              </a:lnSpc>
              <a:spcBef>
                <a:spcPts val="0"/>
              </a:spcBef>
              <a:spcAft>
                <a:spcPts val="0"/>
              </a:spcAft>
              <a:buClr>
                <a:srgbClr val="4C4C4C"/>
              </a:buClr>
              <a:buSzPts val="2800"/>
              <a:buFont typeface="Arial"/>
              <a:buNone/>
              <a:defRPr b="0" i="0" sz="2800" u="none" cap="none" strike="noStrike">
                <a:solidFill>
                  <a:srgbClr val="4C4C4C"/>
                </a:solidFill>
                <a:latin typeface="Arial"/>
                <a:ea typeface="Arial"/>
                <a:cs typeface="Arial"/>
                <a:sym typeface="Arial"/>
              </a:defRPr>
            </a:lvl7pPr>
            <a:lvl8pPr lvl="7" marR="0" rtl="0" algn="l">
              <a:lnSpc>
                <a:spcPct val="100000"/>
              </a:lnSpc>
              <a:spcBef>
                <a:spcPts val="0"/>
              </a:spcBef>
              <a:spcAft>
                <a:spcPts val="0"/>
              </a:spcAft>
              <a:buClr>
                <a:srgbClr val="4C4C4C"/>
              </a:buClr>
              <a:buSzPts val="2800"/>
              <a:buFont typeface="Arial"/>
              <a:buNone/>
              <a:defRPr b="0" i="0" sz="2800" u="none" cap="none" strike="noStrike">
                <a:solidFill>
                  <a:srgbClr val="4C4C4C"/>
                </a:solidFill>
                <a:latin typeface="Arial"/>
                <a:ea typeface="Arial"/>
                <a:cs typeface="Arial"/>
                <a:sym typeface="Arial"/>
              </a:defRPr>
            </a:lvl8pPr>
            <a:lvl9pPr lvl="8" marR="0" rtl="0" algn="l">
              <a:lnSpc>
                <a:spcPct val="100000"/>
              </a:lnSpc>
              <a:spcBef>
                <a:spcPts val="0"/>
              </a:spcBef>
              <a:spcAft>
                <a:spcPts val="0"/>
              </a:spcAft>
              <a:buClr>
                <a:srgbClr val="4C4C4C"/>
              </a:buClr>
              <a:buSzPts val="2800"/>
              <a:buFont typeface="Arial"/>
              <a:buNone/>
              <a:defRPr b="0" i="0" sz="2800" u="none" cap="none" strike="noStrike">
                <a:solidFill>
                  <a:srgbClr val="4C4C4C"/>
                </a:solidFill>
                <a:latin typeface="Arial"/>
                <a:ea typeface="Arial"/>
                <a:cs typeface="Arial"/>
                <a:sym typeface="Arial"/>
              </a:defRPr>
            </a:lvl9pPr>
          </a:lstStyle>
          <a:p/>
        </p:txBody>
      </p:sp>
      <p:cxnSp>
        <p:nvCxnSpPr>
          <p:cNvPr id="222" name="Google Shape;222;gc1bfff0083_0_723"/>
          <p:cNvCxnSpPr/>
          <p:nvPr/>
        </p:nvCxnSpPr>
        <p:spPr>
          <a:xfrm>
            <a:off x="4979025" y="1178690"/>
            <a:ext cx="8580300" cy="0"/>
          </a:xfrm>
          <a:prstGeom prst="straightConnector1">
            <a:avLst/>
          </a:prstGeom>
          <a:noFill/>
          <a:ln cap="flat" cmpd="sng" w="76200">
            <a:solidFill>
              <a:srgbClr val="10343B"/>
            </a:solidFill>
            <a:prstDash val="solid"/>
            <a:round/>
            <a:headEnd len="sm" w="sm" type="none"/>
            <a:tailEnd len="sm" w="sm" type="none"/>
          </a:ln>
        </p:spPr>
      </p:cxnSp>
      <p:cxnSp>
        <p:nvCxnSpPr>
          <p:cNvPr descr="null" id="223" name="Google Shape;223;gc1bfff0083_0_723"/>
          <p:cNvCxnSpPr/>
          <p:nvPr/>
        </p:nvCxnSpPr>
        <p:spPr>
          <a:xfrm>
            <a:off x="4692583" y="1178690"/>
            <a:ext cx="4185900" cy="0"/>
          </a:xfrm>
          <a:prstGeom prst="straightConnector1">
            <a:avLst/>
          </a:prstGeom>
          <a:noFill/>
          <a:ln cap="flat" cmpd="sng" w="76200">
            <a:solidFill>
              <a:srgbClr val="10343B"/>
            </a:solidFill>
            <a:prstDash val="solid"/>
            <a:round/>
            <a:headEnd len="sm" w="sm" type="none"/>
            <a:tailEnd len="sm" w="sm" type="none"/>
          </a:ln>
        </p:spPr>
      </p:cxnSp>
      <p:sp>
        <p:nvSpPr>
          <p:cNvPr id="224" name="Google Shape;224;gc1bfff0083_0_723"/>
          <p:cNvSpPr txBox="1"/>
          <p:nvPr/>
        </p:nvSpPr>
        <p:spPr>
          <a:xfrm>
            <a:off x="5238225" y="4855775"/>
            <a:ext cx="3700200" cy="240600"/>
          </a:xfrm>
          <a:prstGeom prst="rect">
            <a:avLst/>
          </a:prstGeom>
          <a:noFill/>
          <a:ln>
            <a:noFill/>
          </a:ln>
        </p:spPr>
        <p:txBody>
          <a:bodyPr anchorCtr="0" anchor="ctr" bIns="91425" lIns="91425" spcFirstLastPara="1" rIns="91425" wrap="square" tIns="91425">
            <a:noAutofit/>
          </a:bodyPr>
          <a:lstStyle/>
          <a:p>
            <a:pPr indent="0" lvl="0" marL="0" marR="0" rtl="0" algn="r">
              <a:lnSpc>
                <a:spcPct val="115000"/>
              </a:lnSpc>
              <a:spcBef>
                <a:spcPts val="0"/>
              </a:spcBef>
              <a:spcAft>
                <a:spcPts val="0"/>
              </a:spcAft>
              <a:buClr>
                <a:srgbClr val="000000"/>
              </a:buClr>
              <a:buSzPts val="700"/>
              <a:buFont typeface="Arial"/>
              <a:buNone/>
            </a:pPr>
            <a:r>
              <a:rPr b="0" i="0" lang="en-US" sz="600" u="none" cap="none" strike="noStrike">
                <a:solidFill>
                  <a:srgbClr val="10343B"/>
                </a:solidFill>
                <a:latin typeface="Verdana"/>
                <a:ea typeface="Verdana"/>
                <a:cs typeface="Verdana"/>
                <a:sym typeface="Verdana"/>
              </a:rPr>
              <a:t>© 2018 </a:t>
            </a:r>
            <a:r>
              <a:rPr b="1" i="0" lang="en-US" sz="600" u="none" cap="none" strike="noStrike">
                <a:solidFill>
                  <a:srgbClr val="10343B"/>
                </a:solidFill>
                <a:latin typeface="Verdana"/>
                <a:ea typeface="Verdana"/>
                <a:cs typeface="Verdana"/>
                <a:sym typeface="Verdana"/>
              </a:rPr>
              <a:t>CAST | Until Learning Has No Limits</a:t>
            </a:r>
            <a:endParaRPr b="1" i="0" sz="600" u="none" cap="none" strike="noStrike">
              <a:solidFill>
                <a:srgbClr val="10343B"/>
              </a:solidFill>
              <a:latin typeface="Verdana"/>
              <a:ea typeface="Verdana"/>
              <a:cs typeface="Verdana"/>
              <a:sym typeface="Verdana"/>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2">
    <p:spTree>
      <p:nvGrpSpPr>
        <p:cNvPr id="225" name="Shape 225"/>
        <p:cNvGrpSpPr/>
        <p:nvPr/>
      </p:nvGrpSpPr>
      <p:grpSpPr>
        <a:xfrm>
          <a:off x="0" y="0"/>
          <a:ext cx="0" cy="0"/>
          <a:chOff x="0" y="0"/>
          <a:chExt cx="0" cy="0"/>
        </a:xfrm>
      </p:grpSpPr>
      <p:sp>
        <p:nvSpPr>
          <p:cNvPr descr="null" id="226" name="Google Shape;226;gc1bfff0083_0_729"/>
          <p:cNvSpPr/>
          <p:nvPr/>
        </p:nvSpPr>
        <p:spPr>
          <a:xfrm>
            <a:off x="0" y="0"/>
            <a:ext cx="9144000" cy="5254500"/>
          </a:xfrm>
          <a:prstGeom prst="rect">
            <a:avLst/>
          </a:prstGeom>
          <a:solidFill>
            <a:srgbClr val="1034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gc1bfff0083_0_729"/>
          <p:cNvSpPr txBox="1"/>
          <p:nvPr>
            <p:ph type="ctrTitle"/>
          </p:nvPr>
        </p:nvSpPr>
        <p:spPr>
          <a:xfrm>
            <a:off x="990900" y="946275"/>
            <a:ext cx="7286400" cy="20526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FFFFFF"/>
              </a:buClr>
              <a:buSzPts val="4800"/>
              <a:buFont typeface="Lato"/>
              <a:buNone/>
              <a:defRPr b="1" i="0" sz="4800" u="none" cap="none" strike="noStrike">
                <a:solidFill>
                  <a:srgbClr val="FFFFFF"/>
                </a:solidFill>
                <a:latin typeface="Verdana"/>
                <a:ea typeface="Verdana"/>
                <a:cs typeface="Verdana"/>
                <a:sym typeface="Verdana"/>
              </a:defRPr>
            </a:lvl1pPr>
            <a:lvl2pPr lvl="1" marR="0" rtl="0" algn="ctr">
              <a:lnSpc>
                <a:spcPct val="100000"/>
              </a:lnSpc>
              <a:spcBef>
                <a:spcPts val="0"/>
              </a:spcBef>
              <a:spcAft>
                <a:spcPts val="0"/>
              </a:spcAft>
              <a:buClr>
                <a:srgbClr val="FFFFFF"/>
              </a:buClr>
              <a:buSzPts val="4800"/>
              <a:buFont typeface="Lato"/>
              <a:buNone/>
              <a:defRPr b="1" i="0" sz="4800" u="none" cap="none" strike="noStrike">
                <a:solidFill>
                  <a:srgbClr val="FFFFFF"/>
                </a:solidFill>
                <a:latin typeface="Lato"/>
                <a:ea typeface="Lato"/>
                <a:cs typeface="Lato"/>
                <a:sym typeface="Lato"/>
              </a:defRPr>
            </a:lvl2pPr>
            <a:lvl3pPr lvl="2" marR="0" rtl="0" algn="ctr">
              <a:lnSpc>
                <a:spcPct val="100000"/>
              </a:lnSpc>
              <a:spcBef>
                <a:spcPts val="0"/>
              </a:spcBef>
              <a:spcAft>
                <a:spcPts val="0"/>
              </a:spcAft>
              <a:buClr>
                <a:srgbClr val="FFFFFF"/>
              </a:buClr>
              <a:buSzPts val="4800"/>
              <a:buFont typeface="Lato"/>
              <a:buNone/>
              <a:defRPr b="1" i="0" sz="4800" u="none" cap="none" strike="noStrike">
                <a:solidFill>
                  <a:srgbClr val="FFFFFF"/>
                </a:solidFill>
                <a:latin typeface="Lato"/>
                <a:ea typeface="Lato"/>
                <a:cs typeface="Lato"/>
                <a:sym typeface="Lato"/>
              </a:defRPr>
            </a:lvl3pPr>
            <a:lvl4pPr lvl="3" marR="0" rtl="0" algn="ctr">
              <a:lnSpc>
                <a:spcPct val="100000"/>
              </a:lnSpc>
              <a:spcBef>
                <a:spcPts val="0"/>
              </a:spcBef>
              <a:spcAft>
                <a:spcPts val="0"/>
              </a:spcAft>
              <a:buClr>
                <a:srgbClr val="FFFFFF"/>
              </a:buClr>
              <a:buSzPts val="4800"/>
              <a:buFont typeface="Lato"/>
              <a:buNone/>
              <a:defRPr b="1" i="0" sz="4800" u="none" cap="none" strike="noStrike">
                <a:solidFill>
                  <a:srgbClr val="FFFFFF"/>
                </a:solidFill>
                <a:latin typeface="Lato"/>
                <a:ea typeface="Lato"/>
                <a:cs typeface="Lato"/>
                <a:sym typeface="Lato"/>
              </a:defRPr>
            </a:lvl4pPr>
            <a:lvl5pPr lvl="4" marR="0" rtl="0" algn="ctr">
              <a:lnSpc>
                <a:spcPct val="100000"/>
              </a:lnSpc>
              <a:spcBef>
                <a:spcPts val="0"/>
              </a:spcBef>
              <a:spcAft>
                <a:spcPts val="0"/>
              </a:spcAft>
              <a:buClr>
                <a:srgbClr val="FFFFFF"/>
              </a:buClr>
              <a:buSzPts val="4800"/>
              <a:buFont typeface="Lato"/>
              <a:buNone/>
              <a:defRPr b="1" i="0" sz="4800" u="none" cap="none" strike="noStrike">
                <a:solidFill>
                  <a:srgbClr val="FFFFFF"/>
                </a:solidFill>
                <a:latin typeface="Lato"/>
                <a:ea typeface="Lato"/>
                <a:cs typeface="Lato"/>
                <a:sym typeface="Lato"/>
              </a:defRPr>
            </a:lvl5pPr>
            <a:lvl6pPr lvl="5" marR="0" rtl="0" algn="ctr">
              <a:lnSpc>
                <a:spcPct val="100000"/>
              </a:lnSpc>
              <a:spcBef>
                <a:spcPts val="0"/>
              </a:spcBef>
              <a:spcAft>
                <a:spcPts val="0"/>
              </a:spcAft>
              <a:buClr>
                <a:srgbClr val="FFFFFF"/>
              </a:buClr>
              <a:buSzPts val="4800"/>
              <a:buFont typeface="Lato"/>
              <a:buNone/>
              <a:defRPr b="1" i="0" sz="4800" u="none" cap="none" strike="noStrike">
                <a:solidFill>
                  <a:srgbClr val="FFFFFF"/>
                </a:solidFill>
                <a:latin typeface="Lato"/>
                <a:ea typeface="Lato"/>
                <a:cs typeface="Lato"/>
                <a:sym typeface="Lato"/>
              </a:defRPr>
            </a:lvl6pPr>
            <a:lvl7pPr lvl="6" marR="0" rtl="0" algn="ctr">
              <a:lnSpc>
                <a:spcPct val="100000"/>
              </a:lnSpc>
              <a:spcBef>
                <a:spcPts val="0"/>
              </a:spcBef>
              <a:spcAft>
                <a:spcPts val="0"/>
              </a:spcAft>
              <a:buClr>
                <a:srgbClr val="FFFFFF"/>
              </a:buClr>
              <a:buSzPts val="4800"/>
              <a:buFont typeface="Lato"/>
              <a:buNone/>
              <a:defRPr b="1" i="0" sz="4800" u="none" cap="none" strike="noStrike">
                <a:solidFill>
                  <a:srgbClr val="FFFFFF"/>
                </a:solidFill>
                <a:latin typeface="Lato"/>
                <a:ea typeface="Lato"/>
                <a:cs typeface="Lato"/>
                <a:sym typeface="Lato"/>
              </a:defRPr>
            </a:lvl7pPr>
            <a:lvl8pPr lvl="7" marR="0" rtl="0" algn="ctr">
              <a:lnSpc>
                <a:spcPct val="100000"/>
              </a:lnSpc>
              <a:spcBef>
                <a:spcPts val="0"/>
              </a:spcBef>
              <a:spcAft>
                <a:spcPts val="0"/>
              </a:spcAft>
              <a:buClr>
                <a:srgbClr val="FFFFFF"/>
              </a:buClr>
              <a:buSzPts val="4800"/>
              <a:buFont typeface="Lato"/>
              <a:buNone/>
              <a:defRPr b="1" i="0" sz="4800" u="none" cap="none" strike="noStrike">
                <a:solidFill>
                  <a:srgbClr val="FFFFFF"/>
                </a:solidFill>
                <a:latin typeface="Lato"/>
                <a:ea typeface="Lato"/>
                <a:cs typeface="Lato"/>
                <a:sym typeface="Lato"/>
              </a:defRPr>
            </a:lvl8pPr>
            <a:lvl9pPr lvl="8" marR="0" rtl="0" algn="ctr">
              <a:lnSpc>
                <a:spcPct val="100000"/>
              </a:lnSpc>
              <a:spcBef>
                <a:spcPts val="0"/>
              </a:spcBef>
              <a:spcAft>
                <a:spcPts val="0"/>
              </a:spcAft>
              <a:buClr>
                <a:srgbClr val="FFFFFF"/>
              </a:buClr>
              <a:buSzPts val="4800"/>
              <a:buFont typeface="Lato"/>
              <a:buNone/>
              <a:defRPr b="1" i="0" sz="4800" u="none" cap="none" strike="noStrike">
                <a:solidFill>
                  <a:srgbClr val="FFFFFF"/>
                </a:solidFill>
                <a:latin typeface="Lato"/>
                <a:ea typeface="Lato"/>
                <a:cs typeface="Lato"/>
                <a:sym typeface="Lato"/>
              </a:defRPr>
            </a:lvl9pPr>
          </a:lstStyle>
          <a:p/>
        </p:txBody>
      </p:sp>
      <p:sp>
        <p:nvSpPr>
          <p:cNvPr id="228" name="Google Shape;228;gc1bfff0083_0_729"/>
          <p:cNvSpPr txBox="1"/>
          <p:nvPr>
            <p:ph idx="1" type="subTitle"/>
          </p:nvPr>
        </p:nvSpPr>
        <p:spPr>
          <a:xfrm>
            <a:off x="990825" y="3188225"/>
            <a:ext cx="6754800" cy="792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D9D9D9"/>
              </a:buClr>
              <a:buSzPts val="2400"/>
              <a:buFont typeface="Lato"/>
              <a:buNone/>
              <a:defRPr b="0" i="0" sz="2400" u="none" cap="none" strike="noStrike">
                <a:solidFill>
                  <a:srgbClr val="D9D9D9"/>
                </a:solidFill>
                <a:latin typeface="Verdana"/>
                <a:ea typeface="Verdana"/>
                <a:cs typeface="Verdana"/>
                <a:sym typeface="Verdana"/>
              </a:defRPr>
            </a:lvl1pPr>
            <a:lvl2pPr lvl="1" marR="0" rtl="0" algn="l">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9pPr>
          </a:lstStyle>
          <a:p/>
        </p:txBody>
      </p:sp>
      <p:cxnSp>
        <p:nvCxnSpPr>
          <p:cNvPr descr="null" id="229" name="Google Shape;229;gc1bfff0083_0_729"/>
          <p:cNvCxnSpPr/>
          <p:nvPr/>
        </p:nvCxnSpPr>
        <p:spPr>
          <a:xfrm>
            <a:off x="1088075" y="1178690"/>
            <a:ext cx="8580300" cy="0"/>
          </a:xfrm>
          <a:prstGeom prst="straightConnector1">
            <a:avLst/>
          </a:prstGeom>
          <a:noFill/>
          <a:ln cap="flat" cmpd="sng" w="76200">
            <a:solidFill>
              <a:srgbClr val="FFFFFF"/>
            </a:solidFill>
            <a:prstDash val="solid"/>
            <a:round/>
            <a:headEnd len="sm" w="sm" type="none"/>
            <a:tailEnd len="sm" w="sm" type="none"/>
          </a:ln>
        </p:spPr>
      </p:cxnSp>
      <p:sp>
        <p:nvSpPr>
          <p:cNvPr id="230" name="Google Shape;230;gc1bfff0083_0_729"/>
          <p:cNvSpPr txBox="1"/>
          <p:nvPr/>
        </p:nvSpPr>
        <p:spPr>
          <a:xfrm>
            <a:off x="5238225" y="4855775"/>
            <a:ext cx="3700200" cy="240600"/>
          </a:xfrm>
          <a:prstGeom prst="rect">
            <a:avLst/>
          </a:prstGeom>
          <a:noFill/>
          <a:ln>
            <a:noFill/>
          </a:ln>
        </p:spPr>
        <p:txBody>
          <a:bodyPr anchorCtr="0" anchor="ctr" bIns="91425" lIns="91425" spcFirstLastPara="1" rIns="91425" wrap="square" tIns="91425">
            <a:noAutofit/>
          </a:bodyPr>
          <a:lstStyle/>
          <a:p>
            <a:pPr indent="0" lvl="0" marL="0" marR="0" rtl="0" algn="r">
              <a:lnSpc>
                <a:spcPct val="115000"/>
              </a:lnSpc>
              <a:spcBef>
                <a:spcPts val="0"/>
              </a:spcBef>
              <a:spcAft>
                <a:spcPts val="0"/>
              </a:spcAft>
              <a:buClr>
                <a:srgbClr val="000000"/>
              </a:buClr>
              <a:buSzPts val="700"/>
              <a:buFont typeface="Arial"/>
              <a:buNone/>
            </a:pPr>
            <a:r>
              <a:rPr b="0" i="0" lang="en-US" sz="700" u="none" cap="none" strike="noStrike">
                <a:solidFill>
                  <a:srgbClr val="FFFFFF"/>
                </a:solidFill>
                <a:latin typeface="Verdana"/>
                <a:ea typeface="Verdana"/>
                <a:cs typeface="Verdana"/>
                <a:sym typeface="Verdana"/>
              </a:rPr>
              <a:t>© 2018 </a:t>
            </a:r>
            <a:r>
              <a:rPr b="1" i="0" lang="en-US" sz="700" u="none" cap="none" strike="noStrike">
                <a:solidFill>
                  <a:srgbClr val="FFFFFF"/>
                </a:solidFill>
                <a:latin typeface="Verdana"/>
                <a:ea typeface="Verdana"/>
                <a:cs typeface="Verdana"/>
                <a:sym typeface="Verdana"/>
              </a:rPr>
              <a:t>CAST | Until Learning Has No Limits</a:t>
            </a:r>
            <a:endParaRPr b="1" i="0" sz="700" u="none" cap="none" strike="noStrike">
              <a:solidFill>
                <a:srgbClr val="FFFFFF"/>
              </a:solidFill>
              <a:latin typeface="Verdana"/>
              <a:ea typeface="Verdana"/>
              <a:cs typeface="Verdana"/>
              <a:sym typeface="Verdan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top">
  <p:cSld name="TITLE_AND_TWO_COLUMNS_1">
    <p:bg>
      <p:bgPr>
        <a:solidFill>
          <a:schemeClr val="accent4"/>
        </a:solidFill>
      </p:bgPr>
    </p:bg>
    <p:spTree>
      <p:nvGrpSpPr>
        <p:cNvPr id="23" name="Shape 23"/>
        <p:cNvGrpSpPr/>
        <p:nvPr/>
      </p:nvGrpSpPr>
      <p:grpSpPr>
        <a:xfrm>
          <a:off x="0" y="0"/>
          <a:ext cx="0" cy="0"/>
          <a:chOff x="0" y="0"/>
          <a:chExt cx="0" cy="0"/>
        </a:xfrm>
      </p:grpSpPr>
      <p:sp>
        <p:nvSpPr>
          <p:cNvPr descr="null" id="24" name="Google Shape;24;p90"/>
          <p:cNvSpPr/>
          <p:nvPr/>
        </p:nvSpPr>
        <p:spPr>
          <a:xfrm>
            <a:off x="-74950" y="-36525"/>
            <a:ext cx="9227700" cy="1034400"/>
          </a:xfrm>
          <a:prstGeom prst="rect">
            <a:avLst/>
          </a:prstGeom>
          <a:solidFill>
            <a:srgbClr val="37286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90"/>
          <p:cNvSpPr txBox="1"/>
          <p:nvPr>
            <p:ph type="title"/>
          </p:nvPr>
        </p:nvSpPr>
        <p:spPr>
          <a:xfrm>
            <a:off x="471900" y="205325"/>
            <a:ext cx="8222100" cy="767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Font typeface="Lato"/>
              <a:buNone/>
              <a:defRPr b="1">
                <a:latin typeface="Lato"/>
                <a:ea typeface="Lato"/>
                <a:cs typeface="Lato"/>
                <a:sym typeface="Lato"/>
              </a:defRPr>
            </a:lvl1pPr>
            <a:lvl2pPr lvl="1" algn="l">
              <a:lnSpc>
                <a:spcPct val="100000"/>
              </a:lnSpc>
              <a:spcBef>
                <a:spcPts val="0"/>
              </a:spcBef>
              <a:spcAft>
                <a:spcPts val="0"/>
              </a:spcAft>
              <a:buSzPts val="3200"/>
              <a:buFont typeface="Lato"/>
              <a:buNone/>
              <a:defRPr b="1">
                <a:latin typeface="Lato"/>
                <a:ea typeface="Lato"/>
                <a:cs typeface="Lato"/>
                <a:sym typeface="Lato"/>
              </a:defRPr>
            </a:lvl2pPr>
            <a:lvl3pPr lvl="2" algn="l">
              <a:lnSpc>
                <a:spcPct val="100000"/>
              </a:lnSpc>
              <a:spcBef>
                <a:spcPts val="0"/>
              </a:spcBef>
              <a:spcAft>
                <a:spcPts val="0"/>
              </a:spcAft>
              <a:buSzPts val="3200"/>
              <a:buFont typeface="Lato"/>
              <a:buNone/>
              <a:defRPr b="1">
                <a:latin typeface="Lato"/>
                <a:ea typeface="Lato"/>
                <a:cs typeface="Lato"/>
                <a:sym typeface="Lato"/>
              </a:defRPr>
            </a:lvl3pPr>
            <a:lvl4pPr lvl="3" algn="l">
              <a:lnSpc>
                <a:spcPct val="100000"/>
              </a:lnSpc>
              <a:spcBef>
                <a:spcPts val="0"/>
              </a:spcBef>
              <a:spcAft>
                <a:spcPts val="0"/>
              </a:spcAft>
              <a:buSzPts val="3200"/>
              <a:buFont typeface="Lato"/>
              <a:buNone/>
              <a:defRPr b="1">
                <a:latin typeface="Lato"/>
                <a:ea typeface="Lato"/>
                <a:cs typeface="Lato"/>
                <a:sym typeface="Lato"/>
              </a:defRPr>
            </a:lvl4pPr>
            <a:lvl5pPr lvl="4" algn="l">
              <a:lnSpc>
                <a:spcPct val="100000"/>
              </a:lnSpc>
              <a:spcBef>
                <a:spcPts val="0"/>
              </a:spcBef>
              <a:spcAft>
                <a:spcPts val="0"/>
              </a:spcAft>
              <a:buSzPts val="3200"/>
              <a:buFont typeface="Lato"/>
              <a:buNone/>
              <a:defRPr b="1">
                <a:latin typeface="Lato"/>
                <a:ea typeface="Lato"/>
                <a:cs typeface="Lato"/>
                <a:sym typeface="Lato"/>
              </a:defRPr>
            </a:lvl5pPr>
            <a:lvl6pPr lvl="5" algn="l">
              <a:lnSpc>
                <a:spcPct val="100000"/>
              </a:lnSpc>
              <a:spcBef>
                <a:spcPts val="0"/>
              </a:spcBef>
              <a:spcAft>
                <a:spcPts val="0"/>
              </a:spcAft>
              <a:buSzPts val="3200"/>
              <a:buFont typeface="Lato"/>
              <a:buNone/>
              <a:defRPr b="1">
                <a:latin typeface="Lato"/>
                <a:ea typeface="Lato"/>
                <a:cs typeface="Lato"/>
                <a:sym typeface="Lato"/>
              </a:defRPr>
            </a:lvl6pPr>
            <a:lvl7pPr lvl="6" algn="l">
              <a:lnSpc>
                <a:spcPct val="100000"/>
              </a:lnSpc>
              <a:spcBef>
                <a:spcPts val="0"/>
              </a:spcBef>
              <a:spcAft>
                <a:spcPts val="0"/>
              </a:spcAft>
              <a:buSzPts val="3200"/>
              <a:buFont typeface="Lato"/>
              <a:buNone/>
              <a:defRPr b="1">
                <a:latin typeface="Lato"/>
                <a:ea typeface="Lato"/>
                <a:cs typeface="Lato"/>
                <a:sym typeface="Lato"/>
              </a:defRPr>
            </a:lvl7pPr>
            <a:lvl8pPr lvl="7" algn="l">
              <a:lnSpc>
                <a:spcPct val="100000"/>
              </a:lnSpc>
              <a:spcBef>
                <a:spcPts val="0"/>
              </a:spcBef>
              <a:spcAft>
                <a:spcPts val="0"/>
              </a:spcAft>
              <a:buSzPts val="3200"/>
              <a:buFont typeface="Lato"/>
              <a:buNone/>
              <a:defRPr b="1">
                <a:latin typeface="Lato"/>
                <a:ea typeface="Lato"/>
                <a:cs typeface="Lato"/>
                <a:sym typeface="Lato"/>
              </a:defRPr>
            </a:lvl8pPr>
            <a:lvl9pPr lvl="8" algn="l">
              <a:lnSpc>
                <a:spcPct val="100000"/>
              </a:lnSpc>
              <a:spcBef>
                <a:spcPts val="0"/>
              </a:spcBef>
              <a:spcAft>
                <a:spcPts val="0"/>
              </a:spcAft>
              <a:buSzPts val="3200"/>
              <a:buFont typeface="Lato"/>
              <a:buNone/>
              <a:defRPr b="1">
                <a:latin typeface="Lato"/>
                <a:ea typeface="Lato"/>
                <a:cs typeface="Lato"/>
                <a:sym typeface="Lato"/>
              </a:defRPr>
            </a:lvl9pPr>
          </a:lstStyle>
          <a:p/>
        </p:txBody>
      </p:sp>
      <p:sp>
        <p:nvSpPr>
          <p:cNvPr id="26" name="Google Shape;26;p90"/>
          <p:cNvSpPr txBox="1"/>
          <p:nvPr>
            <p:ph idx="1" type="body"/>
          </p:nvPr>
        </p:nvSpPr>
        <p:spPr>
          <a:xfrm>
            <a:off x="471900" y="1385675"/>
            <a:ext cx="3999900" cy="2710200"/>
          </a:xfrm>
          <a:prstGeom prst="rect">
            <a:avLst/>
          </a:prstGeom>
          <a:noFill/>
          <a:ln>
            <a:noFill/>
          </a:ln>
        </p:spPr>
        <p:txBody>
          <a:bodyPr anchorCtr="0" anchor="t" bIns="91425" lIns="91425" spcFirstLastPara="1" rIns="91425" wrap="square" tIns="91425">
            <a:noAutofit/>
          </a:bodyPr>
          <a:lstStyle>
            <a:lvl1pPr indent="-381000" lvl="0" marL="457200" algn="l">
              <a:lnSpc>
                <a:spcPct val="100000"/>
              </a:lnSpc>
              <a:spcBef>
                <a:spcPts val="0"/>
              </a:spcBef>
              <a:spcAft>
                <a:spcPts val="0"/>
              </a:spcAft>
              <a:buClr>
                <a:srgbClr val="434343"/>
              </a:buClr>
              <a:buSzPts val="2400"/>
              <a:buChar char="●"/>
              <a:defRPr>
                <a:solidFill>
                  <a:srgbClr val="434343"/>
                </a:solidFill>
              </a:defRPr>
            </a:lvl1pPr>
            <a:lvl2pPr indent="-361950" lvl="1" marL="914400" algn="l">
              <a:lnSpc>
                <a:spcPct val="100000"/>
              </a:lnSpc>
              <a:spcBef>
                <a:spcPts val="1600"/>
              </a:spcBef>
              <a:spcAft>
                <a:spcPts val="0"/>
              </a:spcAft>
              <a:buClr>
                <a:srgbClr val="434343"/>
              </a:buClr>
              <a:buSzPts val="2100"/>
              <a:buChar char="○"/>
              <a:defRPr>
                <a:solidFill>
                  <a:srgbClr val="434343"/>
                </a:solidFill>
              </a:defRPr>
            </a:lvl2pPr>
            <a:lvl3pPr indent="-304800" lvl="2" marL="1371600" algn="l">
              <a:lnSpc>
                <a:spcPct val="100000"/>
              </a:lnSpc>
              <a:spcBef>
                <a:spcPts val="1600"/>
              </a:spcBef>
              <a:spcAft>
                <a:spcPts val="0"/>
              </a:spcAft>
              <a:buClr>
                <a:srgbClr val="434343"/>
              </a:buClr>
              <a:buSzPts val="1200"/>
              <a:buChar char="■"/>
              <a:defRPr sz="1200">
                <a:solidFill>
                  <a:srgbClr val="434343"/>
                </a:solidFill>
              </a:defRPr>
            </a:lvl3pPr>
            <a:lvl4pPr indent="-304800" lvl="3" marL="1828800" algn="l">
              <a:lnSpc>
                <a:spcPct val="100000"/>
              </a:lnSpc>
              <a:spcBef>
                <a:spcPts val="1600"/>
              </a:spcBef>
              <a:spcAft>
                <a:spcPts val="0"/>
              </a:spcAft>
              <a:buClr>
                <a:srgbClr val="434343"/>
              </a:buClr>
              <a:buSzPts val="1200"/>
              <a:buChar char="●"/>
              <a:defRPr sz="1200">
                <a:solidFill>
                  <a:srgbClr val="434343"/>
                </a:solidFill>
              </a:defRPr>
            </a:lvl4pPr>
            <a:lvl5pPr indent="-304800" lvl="4" marL="2286000" algn="l">
              <a:lnSpc>
                <a:spcPct val="100000"/>
              </a:lnSpc>
              <a:spcBef>
                <a:spcPts val="1600"/>
              </a:spcBef>
              <a:spcAft>
                <a:spcPts val="0"/>
              </a:spcAft>
              <a:buClr>
                <a:srgbClr val="434343"/>
              </a:buClr>
              <a:buSzPts val="1200"/>
              <a:buChar char="○"/>
              <a:defRPr sz="1200">
                <a:solidFill>
                  <a:srgbClr val="434343"/>
                </a:solidFill>
              </a:defRPr>
            </a:lvl5pPr>
            <a:lvl6pPr indent="-304800" lvl="5" marL="2743200" algn="l">
              <a:lnSpc>
                <a:spcPct val="100000"/>
              </a:lnSpc>
              <a:spcBef>
                <a:spcPts val="1600"/>
              </a:spcBef>
              <a:spcAft>
                <a:spcPts val="0"/>
              </a:spcAft>
              <a:buClr>
                <a:srgbClr val="434343"/>
              </a:buClr>
              <a:buSzPts val="1200"/>
              <a:buChar char="■"/>
              <a:defRPr sz="1200">
                <a:solidFill>
                  <a:srgbClr val="434343"/>
                </a:solidFill>
              </a:defRPr>
            </a:lvl6pPr>
            <a:lvl7pPr indent="-304800" lvl="6" marL="3200400" algn="l">
              <a:lnSpc>
                <a:spcPct val="100000"/>
              </a:lnSpc>
              <a:spcBef>
                <a:spcPts val="1600"/>
              </a:spcBef>
              <a:spcAft>
                <a:spcPts val="0"/>
              </a:spcAft>
              <a:buClr>
                <a:srgbClr val="434343"/>
              </a:buClr>
              <a:buSzPts val="1200"/>
              <a:buChar char="●"/>
              <a:defRPr sz="1200">
                <a:solidFill>
                  <a:srgbClr val="434343"/>
                </a:solidFill>
              </a:defRPr>
            </a:lvl7pPr>
            <a:lvl8pPr indent="-304800" lvl="7" marL="3657600" algn="l">
              <a:lnSpc>
                <a:spcPct val="100000"/>
              </a:lnSpc>
              <a:spcBef>
                <a:spcPts val="1600"/>
              </a:spcBef>
              <a:spcAft>
                <a:spcPts val="0"/>
              </a:spcAft>
              <a:buClr>
                <a:srgbClr val="434343"/>
              </a:buClr>
              <a:buSzPts val="1200"/>
              <a:buChar char="○"/>
              <a:defRPr sz="1200">
                <a:solidFill>
                  <a:srgbClr val="434343"/>
                </a:solidFill>
              </a:defRPr>
            </a:lvl8pPr>
            <a:lvl9pPr indent="-304800" lvl="8" marL="4114800" algn="l">
              <a:lnSpc>
                <a:spcPct val="100000"/>
              </a:lnSpc>
              <a:spcBef>
                <a:spcPts val="1600"/>
              </a:spcBef>
              <a:spcAft>
                <a:spcPts val="1600"/>
              </a:spcAft>
              <a:buClr>
                <a:srgbClr val="434343"/>
              </a:buClr>
              <a:buSzPts val="1200"/>
              <a:buChar char="■"/>
              <a:defRPr sz="1200">
                <a:solidFill>
                  <a:srgbClr val="434343"/>
                </a:solidFill>
              </a:defRPr>
            </a:lvl9pPr>
          </a:lstStyle>
          <a:p/>
        </p:txBody>
      </p:sp>
      <p:sp>
        <p:nvSpPr>
          <p:cNvPr id="27" name="Google Shape;27;p90"/>
          <p:cNvSpPr txBox="1"/>
          <p:nvPr>
            <p:ph idx="2" type="body"/>
          </p:nvPr>
        </p:nvSpPr>
        <p:spPr>
          <a:xfrm>
            <a:off x="4694250" y="1385675"/>
            <a:ext cx="3999900" cy="2710200"/>
          </a:xfrm>
          <a:prstGeom prst="rect">
            <a:avLst/>
          </a:prstGeom>
          <a:noFill/>
          <a:ln>
            <a:noFill/>
          </a:ln>
        </p:spPr>
        <p:txBody>
          <a:bodyPr anchorCtr="0" anchor="t" bIns="91425" lIns="91425" spcFirstLastPara="1" rIns="91425" wrap="square" tIns="91425">
            <a:noAutofit/>
          </a:bodyPr>
          <a:lstStyle>
            <a:lvl1pPr indent="-381000" lvl="0" marL="457200" algn="l">
              <a:lnSpc>
                <a:spcPct val="100000"/>
              </a:lnSpc>
              <a:spcBef>
                <a:spcPts val="0"/>
              </a:spcBef>
              <a:spcAft>
                <a:spcPts val="0"/>
              </a:spcAft>
              <a:buClr>
                <a:srgbClr val="434343"/>
              </a:buClr>
              <a:buSzPts val="2400"/>
              <a:buChar char="●"/>
              <a:defRPr>
                <a:solidFill>
                  <a:srgbClr val="434343"/>
                </a:solidFill>
              </a:defRPr>
            </a:lvl1pPr>
            <a:lvl2pPr indent="-361950" lvl="1" marL="914400" algn="l">
              <a:lnSpc>
                <a:spcPct val="100000"/>
              </a:lnSpc>
              <a:spcBef>
                <a:spcPts val="1600"/>
              </a:spcBef>
              <a:spcAft>
                <a:spcPts val="0"/>
              </a:spcAft>
              <a:buClr>
                <a:srgbClr val="434343"/>
              </a:buClr>
              <a:buSzPts val="2100"/>
              <a:buChar char="○"/>
              <a:defRPr>
                <a:solidFill>
                  <a:srgbClr val="434343"/>
                </a:solidFill>
              </a:defRPr>
            </a:lvl2pPr>
            <a:lvl3pPr indent="-304800" lvl="2" marL="1371600" algn="l">
              <a:lnSpc>
                <a:spcPct val="100000"/>
              </a:lnSpc>
              <a:spcBef>
                <a:spcPts val="1600"/>
              </a:spcBef>
              <a:spcAft>
                <a:spcPts val="0"/>
              </a:spcAft>
              <a:buClr>
                <a:srgbClr val="434343"/>
              </a:buClr>
              <a:buSzPts val="1200"/>
              <a:buChar char="■"/>
              <a:defRPr sz="1200">
                <a:solidFill>
                  <a:srgbClr val="434343"/>
                </a:solidFill>
              </a:defRPr>
            </a:lvl3pPr>
            <a:lvl4pPr indent="-304800" lvl="3" marL="1828800" algn="l">
              <a:lnSpc>
                <a:spcPct val="100000"/>
              </a:lnSpc>
              <a:spcBef>
                <a:spcPts val="1600"/>
              </a:spcBef>
              <a:spcAft>
                <a:spcPts val="0"/>
              </a:spcAft>
              <a:buClr>
                <a:srgbClr val="434343"/>
              </a:buClr>
              <a:buSzPts val="1200"/>
              <a:buChar char="●"/>
              <a:defRPr sz="1200">
                <a:solidFill>
                  <a:srgbClr val="434343"/>
                </a:solidFill>
              </a:defRPr>
            </a:lvl4pPr>
            <a:lvl5pPr indent="-304800" lvl="4" marL="2286000" algn="l">
              <a:lnSpc>
                <a:spcPct val="100000"/>
              </a:lnSpc>
              <a:spcBef>
                <a:spcPts val="1600"/>
              </a:spcBef>
              <a:spcAft>
                <a:spcPts val="0"/>
              </a:spcAft>
              <a:buClr>
                <a:srgbClr val="434343"/>
              </a:buClr>
              <a:buSzPts val="1200"/>
              <a:buChar char="○"/>
              <a:defRPr sz="1200">
                <a:solidFill>
                  <a:srgbClr val="434343"/>
                </a:solidFill>
              </a:defRPr>
            </a:lvl5pPr>
            <a:lvl6pPr indent="-304800" lvl="5" marL="2743200" algn="l">
              <a:lnSpc>
                <a:spcPct val="100000"/>
              </a:lnSpc>
              <a:spcBef>
                <a:spcPts val="1600"/>
              </a:spcBef>
              <a:spcAft>
                <a:spcPts val="0"/>
              </a:spcAft>
              <a:buClr>
                <a:srgbClr val="434343"/>
              </a:buClr>
              <a:buSzPts val="1200"/>
              <a:buChar char="■"/>
              <a:defRPr sz="1200">
                <a:solidFill>
                  <a:srgbClr val="434343"/>
                </a:solidFill>
              </a:defRPr>
            </a:lvl6pPr>
            <a:lvl7pPr indent="-304800" lvl="6" marL="3200400" algn="l">
              <a:lnSpc>
                <a:spcPct val="100000"/>
              </a:lnSpc>
              <a:spcBef>
                <a:spcPts val="1600"/>
              </a:spcBef>
              <a:spcAft>
                <a:spcPts val="0"/>
              </a:spcAft>
              <a:buClr>
                <a:srgbClr val="434343"/>
              </a:buClr>
              <a:buSzPts val="1200"/>
              <a:buChar char="●"/>
              <a:defRPr sz="1200">
                <a:solidFill>
                  <a:srgbClr val="434343"/>
                </a:solidFill>
              </a:defRPr>
            </a:lvl7pPr>
            <a:lvl8pPr indent="-304800" lvl="7" marL="3657600" algn="l">
              <a:lnSpc>
                <a:spcPct val="100000"/>
              </a:lnSpc>
              <a:spcBef>
                <a:spcPts val="1600"/>
              </a:spcBef>
              <a:spcAft>
                <a:spcPts val="0"/>
              </a:spcAft>
              <a:buClr>
                <a:srgbClr val="434343"/>
              </a:buClr>
              <a:buSzPts val="1200"/>
              <a:buChar char="○"/>
              <a:defRPr sz="1200">
                <a:solidFill>
                  <a:srgbClr val="434343"/>
                </a:solidFill>
              </a:defRPr>
            </a:lvl8pPr>
            <a:lvl9pPr indent="-304800" lvl="8" marL="4114800" algn="l">
              <a:lnSpc>
                <a:spcPct val="100000"/>
              </a:lnSpc>
              <a:spcBef>
                <a:spcPts val="1600"/>
              </a:spcBef>
              <a:spcAft>
                <a:spcPts val="1600"/>
              </a:spcAft>
              <a:buClr>
                <a:srgbClr val="434343"/>
              </a:buClr>
              <a:buSzPts val="1200"/>
              <a:buChar char="■"/>
              <a:defRPr sz="1200">
                <a:solidFill>
                  <a:srgbClr val="434343"/>
                </a:solidFill>
              </a:defRPr>
            </a:lvl9pPr>
          </a:lstStyle>
          <a:p/>
        </p:txBody>
      </p:sp>
      <p:sp>
        <p:nvSpPr>
          <p:cNvPr id="28" name="Google Shape;28;p90"/>
          <p:cNvSpPr txBox="1"/>
          <p:nvPr>
            <p:ph idx="12" type="sldNum"/>
          </p:nvPr>
        </p:nvSpPr>
        <p:spPr>
          <a:xfrm>
            <a:off x="8523541" y="47718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grpSp>
        <p:nvGrpSpPr>
          <p:cNvPr id="29" name="Google Shape;29;p90"/>
          <p:cNvGrpSpPr/>
          <p:nvPr/>
        </p:nvGrpSpPr>
        <p:grpSpPr>
          <a:xfrm>
            <a:off x="152400" y="4779450"/>
            <a:ext cx="3571875" cy="273600"/>
            <a:chOff x="152400" y="4779450"/>
            <a:chExt cx="3571875" cy="273600"/>
          </a:xfrm>
        </p:grpSpPr>
        <p:pic>
          <p:nvPicPr>
            <p:cNvPr descr="Social media icons for: Twitter, Facebook, LinkedIn, Instagram, Pinterest, and YouTube" id="30" name="Google Shape;30;p90"/>
            <p:cNvPicPr preferRelativeResize="0"/>
            <p:nvPr/>
          </p:nvPicPr>
          <p:blipFill rotWithShape="1">
            <a:blip r:embed="rId2">
              <a:alphaModFix/>
            </a:blip>
            <a:srcRect b="0" l="0" r="0" t="0"/>
            <a:stretch/>
          </p:blipFill>
          <p:spPr>
            <a:xfrm>
              <a:off x="152400" y="4882300"/>
              <a:ext cx="1229306" cy="170750"/>
            </a:xfrm>
            <a:prstGeom prst="rect">
              <a:avLst/>
            </a:prstGeom>
            <a:noFill/>
            <a:ln>
              <a:noFill/>
            </a:ln>
          </p:spPr>
        </p:pic>
        <p:sp>
          <p:nvSpPr>
            <p:cNvPr id="31" name="Google Shape;31;p90"/>
            <p:cNvSpPr txBox="1"/>
            <p:nvPr/>
          </p:nvSpPr>
          <p:spPr>
            <a:xfrm>
              <a:off x="1400175" y="4779450"/>
              <a:ext cx="2324100" cy="256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372861"/>
                  </a:solidFill>
                  <a:latin typeface="Lato"/>
                  <a:ea typeface="Lato"/>
                  <a:cs typeface="Lato"/>
                  <a:sym typeface="Lato"/>
                </a:rPr>
                <a:t>@CAST_UDL</a:t>
              </a:r>
              <a:endParaRPr b="1" i="0" sz="1200" u="none" cap="none" strike="noStrike">
                <a:solidFill>
                  <a:srgbClr val="372861"/>
                </a:solidFill>
                <a:latin typeface="Lato"/>
                <a:ea typeface="Lato"/>
                <a:cs typeface="Lato"/>
                <a:sym typeface="Lato"/>
              </a:endParaRPr>
            </a:p>
          </p:txBody>
        </p:sp>
      </p:grpSp>
      <p:sp>
        <p:nvSpPr>
          <p:cNvPr id="32" name="Google Shape;32;p90"/>
          <p:cNvSpPr txBox="1"/>
          <p:nvPr/>
        </p:nvSpPr>
        <p:spPr>
          <a:xfrm>
            <a:off x="5238225" y="4855775"/>
            <a:ext cx="3700200" cy="240600"/>
          </a:xfrm>
          <a:prstGeom prst="rect">
            <a:avLst/>
          </a:prstGeom>
          <a:noFill/>
          <a:ln>
            <a:noFill/>
          </a:ln>
        </p:spPr>
        <p:txBody>
          <a:bodyPr anchorCtr="0" anchor="ctr" bIns="91425" lIns="91425" spcFirstLastPara="1" rIns="91425" wrap="square" tIns="91425">
            <a:noAutofit/>
          </a:bodyPr>
          <a:lstStyle/>
          <a:p>
            <a:pPr indent="0" lvl="0" marL="0" marR="0" rtl="0" algn="r">
              <a:lnSpc>
                <a:spcPct val="115000"/>
              </a:lnSpc>
              <a:spcBef>
                <a:spcPts val="0"/>
              </a:spcBef>
              <a:spcAft>
                <a:spcPts val="0"/>
              </a:spcAft>
              <a:buClr>
                <a:srgbClr val="000000"/>
              </a:buClr>
              <a:buSzPts val="700"/>
              <a:buFont typeface="Arial"/>
              <a:buNone/>
            </a:pPr>
            <a:r>
              <a:rPr b="0" i="0" lang="en-US" sz="700" u="none" cap="none" strike="noStrike">
                <a:solidFill>
                  <a:srgbClr val="10343B"/>
                </a:solidFill>
                <a:latin typeface="Lato"/>
                <a:ea typeface="Lato"/>
                <a:cs typeface="Lato"/>
                <a:sym typeface="Lato"/>
              </a:rPr>
              <a:t>© 2019 </a:t>
            </a:r>
            <a:r>
              <a:rPr b="1" i="0" lang="en-US" sz="700" u="none" cap="none" strike="noStrike">
                <a:solidFill>
                  <a:srgbClr val="10343B"/>
                </a:solidFill>
                <a:latin typeface="Lato"/>
                <a:ea typeface="Lato"/>
                <a:cs typeface="Lato"/>
                <a:sym typeface="Lato"/>
              </a:rPr>
              <a:t>CAST | Until Learning Has No Limits</a:t>
            </a:r>
            <a:endParaRPr b="1" i="0" sz="700" u="none" cap="none" strike="noStrike">
              <a:solidFill>
                <a:srgbClr val="10343B"/>
              </a:solidFill>
              <a:latin typeface="Lato"/>
              <a:ea typeface="Lato"/>
              <a:cs typeface="Lato"/>
              <a:sym typeface="Lato"/>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2">
    <p:spTree>
      <p:nvGrpSpPr>
        <p:cNvPr id="231" name="Shape 231"/>
        <p:cNvGrpSpPr/>
        <p:nvPr/>
      </p:nvGrpSpPr>
      <p:grpSpPr>
        <a:xfrm>
          <a:off x="0" y="0"/>
          <a:ext cx="0" cy="0"/>
          <a:chOff x="0" y="0"/>
          <a:chExt cx="0" cy="0"/>
        </a:xfrm>
      </p:grpSpPr>
      <p:sp>
        <p:nvSpPr>
          <p:cNvPr id="232" name="Google Shape;232;gc1bfff0083_0_735"/>
          <p:cNvSpPr txBox="1"/>
          <p:nvPr>
            <p:ph type="title"/>
          </p:nvPr>
        </p:nvSpPr>
        <p:spPr>
          <a:xfrm>
            <a:off x="311700" y="664660"/>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4522D"/>
              </a:buClr>
              <a:buSzPts val="2700"/>
              <a:buFont typeface="Lato"/>
              <a:buNone/>
              <a:defRPr b="1" i="0" sz="2700" u="none" cap="none" strike="noStrike">
                <a:solidFill>
                  <a:srgbClr val="F4522D"/>
                </a:solidFill>
                <a:latin typeface="Verdana"/>
                <a:ea typeface="Verdana"/>
                <a:cs typeface="Verdana"/>
                <a:sym typeface="Verdana"/>
              </a:defRPr>
            </a:lvl1pPr>
            <a:lvl2pPr lvl="1" marR="0" rtl="0" algn="l">
              <a:lnSpc>
                <a:spcPct val="100000"/>
              </a:lnSpc>
              <a:spcBef>
                <a:spcPts val="0"/>
              </a:spcBef>
              <a:spcAft>
                <a:spcPts val="0"/>
              </a:spcAft>
              <a:buClr>
                <a:srgbClr val="F4522D"/>
              </a:buClr>
              <a:buSzPts val="2800"/>
              <a:buFont typeface="Arial"/>
              <a:buNone/>
              <a:defRPr b="0" i="0" sz="2800" u="none" cap="none" strike="noStrike">
                <a:solidFill>
                  <a:srgbClr val="F4522D"/>
                </a:solidFill>
                <a:latin typeface="Arial"/>
                <a:ea typeface="Arial"/>
                <a:cs typeface="Arial"/>
                <a:sym typeface="Arial"/>
              </a:defRPr>
            </a:lvl2pPr>
            <a:lvl3pPr lvl="2" marR="0" rtl="0" algn="l">
              <a:lnSpc>
                <a:spcPct val="100000"/>
              </a:lnSpc>
              <a:spcBef>
                <a:spcPts val="0"/>
              </a:spcBef>
              <a:spcAft>
                <a:spcPts val="0"/>
              </a:spcAft>
              <a:buClr>
                <a:srgbClr val="F4522D"/>
              </a:buClr>
              <a:buSzPts val="2800"/>
              <a:buFont typeface="Arial"/>
              <a:buNone/>
              <a:defRPr b="0" i="0" sz="2800" u="none" cap="none" strike="noStrike">
                <a:solidFill>
                  <a:srgbClr val="F4522D"/>
                </a:solidFill>
                <a:latin typeface="Arial"/>
                <a:ea typeface="Arial"/>
                <a:cs typeface="Arial"/>
                <a:sym typeface="Arial"/>
              </a:defRPr>
            </a:lvl3pPr>
            <a:lvl4pPr lvl="3" marR="0" rtl="0" algn="l">
              <a:lnSpc>
                <a:spcPct val="100000"/>
              </a:lnSpc>
              <a:spcBef>
                <a:spcPts val="0"/>
              </a:spcBef>
              <a:spcAft>
                <a:spcPts val="0"/>
              </a:spcAft>
              <a:buClr>
                <a:srgbClr val="F4522D"/>
              </a:buClr>
              <a:buSzPts val="2800"/>
              <a:buFont typeface="Arial"/>
              <a:buNone/>
              <a:defRPr b="0" i="0" sz="2800" u="none" cap="none" strike="noStrike">
                <a:solidFill>
                  <a:srgbClr val="F4522D"/>
                </a:solidFill>
                <a:latin typeface="Arial"/>
                <a:ea typeface="Arial"/>
                <a:cs typeface="Arial"/>
                <a:sym typeface="Arial"/>
              </a:defRPr>
            </a:lvl4pPr>
            <a:lvl5pPr lvl="4" marR="0" rtl="0" algn="l">
              <a:lnSpc>
                <a:spcPct val="100000"/>
              </a:lnSpc>
              <a:spcBef>
                <a:spcPts val="0"/>
              </a:spcBef>
              <a:spcAft>
                <a:spcPts val="0"/>
              </a:spcAft>
              <a:buClr>
                <a:srgbClr val="F4522D"/>
              </a:buClr>
              <a:buSzPts val="2800"/>
              <a:buFont typeface="Arial"/>
              <a:buNone/>
              <a:defRPr b="0" i="0" sz="2800" u="none" cap="none" strike="noStrike">
                <a:solidFill>
                  <a:srgbClr val="F4522D"/>
                </a:solidFill>
                <a:latin typeface="Arial"/>
                <a:ea typeface="Arial"/>
                <a:cs typeface="Arial"/>
                <a:sym typeface="Arial"/>
              </a:defRPr>
            </a:lvl5pPr>
            <a:lvl6pPr lvl="5" marR="0" rtl="0" algn="l">
              <a:lnSpc>
                <a:spcPct val="100000"/>
              </a:lnSpc>
              <a:spcBef>
                <a:spcPts val="0"/>
              </a:spcBef>
              <a:spcAft>
                <a:spcPts val="0"/>
              </a:spcAft>
              <a:buClr>
                <a:srgbClr val="F4522D"/>
              </a:buClr>
              <a:buSzPts val="2800"/>
              <a:buFont typeface="Arial"/>
              <a:buNone/>
              <a:defRPr b="0" i="0" sz="2800" u="none" cap="none" strike="noStrike">
                <a:solidFill>
                  <a:srgbClr val="F4522D"/>
                </a:solidFill>
                <a:latin typeface="Arial"/>
                <a:ea typeface="Arial"/>
                <a:cs typeface="Arial"/>
                <a:sym typeface="Arial"/>
              </a:defRPr>
            </a:lvl6pPr>
            <a:lvl7pPr lvl="6" marR="0" rtl="0" algn="l">
              <a:lnSpc>
                <a:spcPct val="100000"/>
              </a:lnSpc>
              <a:spcBef>
                <a:spcPts val="0"/>
              </a:spcBef>
              <a:spcAft>
                <a:spcPts val="0"/>
              </a:spcAft>
              <a:buClr>
                <a:srgbClr val="F4522D"/>
              </a:buClr>
              <a:buSzPts val="2800"/>
              <a:buFont typeface="Arial"/>
              <a:buNone/>
              <a:defRPr b="0" i="0" sz="2800" u="none" cap="none" strike="noStrike">
                <a:solidFill>
                  <a:srgbClr val="F4522D"/>
                </a:solidFill>
                <a:latin typeface="Arial"/>
                <a:ea typeface="Arial"/>
                <a:cs typeface="Arial"/>
                <a:sym typeface="Arial"/>
              </a:defRPr>
            </a:lvl7pPr>
            <a:lvl8pPr lvl="7" marR="0" rtl="0" algn="l">
              <a:lnSpc>
                <a:spcPct val="100000"/>
              </a:lnSpc>
              <a:spcBef>
                <a:spcPts val="0"/>
              </a:spcBef>
              <a:spcAft>
                <a:spcPts val="0"/>
              </a:spcAft>
              <a:buClr>
                <a:srgbClr val="F4522D"/>
              </a:buClr>
              <a:buSzPts val="2800"/>
              <a:buFont typeface="Arial"/>
              <a:buNone/>
              <a:defRPr b="0" i="0" sz="2800" u="none" cap="none" strike="noStrike">
                <a:solidFill>
                  <a:srgbClr val="F4522D"/>
                </a:solidFill>
                <a:latin typeface="Arial"/>
                <a:ea typeface="Arial"/>
                <a:cs typeface="Arial"/>
                <a:sym typeface="Arial"/>
              </a:defRPr>
            </a:lvl8pPr>
            <a:lvl9pPr lvl="8" marR="0" rtl="0" algn="l">
              <a:lnSpc>
                <a:spcPct val="100000"/>
              </a:lnSpc>
              <a:spcBef>
                <a:spcPts val="0"/>
              </a:spcBef>
              <a:spcAft>
                <a:spcPts val="0"/>
              </a:spcAft>
              <a:buClr>
                <a:srgbClr val="F4522D"/>
              </a:buClr>
              <a:buSzPts val="2800"/>
              <a:buFont typeface="Arial"/>
              <a:buNone/>
              <a:defRPr b="0" i="0" sz="2800" u="none" cap="none" strike="noStrike">
                <a:solidFill>
                  <a:srgbClr val="F4522D"/>
                </a:solidFill>
                <a:latin typeface="Arial"/>
                <a:ea typeface="Arial"/>
                <a:cs typeface="Arial"/>
                <a:sym typeface="Arial"/>
              </a:defRPr>
            </a:lvl9pPr>
          </a:lstStyle>
          <a:p/>
        </p:txBody>
      </p:sp>
      <p:sp>
        <p:nvSpPr>
          <p:cNvPr id="233" name="Google Shape;233;gc1bfff0083_0_735"/>
          <p:cNvSpPr txBox="1"/>
          <p:nvPr>
            <p:ph idx="1" type="body"/>
          </p:nvPr>
        </p:nvSpPr>
        <p:spPr>
          <a:xfrm>
            <a:off x="311700" y="1410975"/>
            <a:ext cx="40032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rgbClr val="4C4C4C"/>
              </a:buClr>
              <a:buSzPts val="1800"/>
              <a:buFont typeface="Lato"/>
              <a:buChar char="●"/>
              <a:defRPr b="0" i="0" sz="1800" u="none" cap="none" strike="noStrike">
                <a:solidFill>
                  <a:srgbClr val="4C4C4C"/>
                </a:solidFill>
                <a:latin typeface="Verdana"/>
                <a:ea typeface="Verdana"/>
                <a:cs typeface="Verdana"/>
                <a:sym typeface="Verdana"/>
              </a:defRPr>
            </a:lvl1pPr>
            <a:lvl2pPr indent="-342900" lvl="1" marL="914400" marR="0" rtl="0" algn="l">
              <a:lnSpc>
                <a:spcPct val="115000"/>
              </a:lnSpc>
              <a:spcBef>
                <a:spcPts val="1600"/>
              </a:spcBef>
              <a:spcAft>
                <a:spcPts val="0"/>
              </a:spcAft>
              <a:buClr>
                <a:srgbClr val="4C4C4C"/>
              </a:buClr>
              <a:buSzPts val="1800"/>
              <a:buFont typeface="Lato"/>
              <a:buChar char="○"/>
              <a:defRPr b="0" i="0" sz="1800" u="none" cap="none" strike="noStrike">
                <a:solidFill>
                  <a:srgbClr val="4C4C4C"/>
                </a:solidFill>
                <a:latin typeface="Lato"/>
                <a:ea typeface="Lato"/>
                <a:cs typeface="Lato"/>
                <a:sym typeface="Lato"/>
              </a:defRPr>
            </a:lvl2pPr>
            <a:lvl3pPr indent="-342900" lvl="2" marL="1371600" marR="0" rtl="0" algn="l">
              <a:lnSpc>
                <a:spcPct val="115000"/>
              </a:lnSpc>
              <a:spcBef>
                <a:spcPts val="1600"/>
              </a:spcBef>
              <a:spcAft>
                <a:spcPts val="0"/>
              </a:spcAft>
              <a:buClr>
                <a:srgbClr val="4C4C4C"/>
              </a:buClr>
              <a:buSzPts val="1800"/>
              <a:buFont typeface="Lato"/>
              <a:buChar char="■"/>
              <a:defRPr b="0" i="0" sz="1800" u="none" cap="none" strike="noStrike">
                <a:solidFill>
                  <a:srgbClr val="4C4C4C"/>
                </a:solidFill>
                <a:latin typeface="Lato"/>
                <a:ea typeface="Lato"/>
                <a:cs typeface="Lato"/>
                <a:sym typeface="Lato"/>
              </a:defRPr>
            </a:lvl3pPr>
            <a:lvl4pPr indent="-342900" lvl="3" marL="1828800" marR="0" rtl="0" algn="l">
              <a:lnSpc>
                <a:spcPct val="115000"/>
              </a:lnSpc>
              <a:spcBef>
                <a:spcPts val="1600"/>
              </a:spcBef>
              <a:spcAft>
                <a:spcPts val="0"/>
              </a:spcAft>
              <a:buClr>
                <a:srgbClr val="4C4C4C"/>
              </a:buClr>
              <a:buSzPts val="1800"/>
              <a:buFont typeface="Lato"/>
              <a:buChar char="●"/>
              <a:defRPr b="0" i="0" sz="1800" u="none" cap="none" strike="noStrike">
                <a:solidFill>
                  <a:srgbClr val="4C4C4C"/>
                </a:solidFill>
                <a:latin typeface="Lato"/>
                <a:ea typeface="Lato"/>
                <a:cs typeface="Lato"/>
                <a:sym typeface="Lato"/>
              </a:defRPr>
            </a:lvl4pPr>
            <a:lvl5pPr indent="-342900" lvl="4" marL="2286000" marR="0" rtl="0" algn="l">
              <a:lnSpc>
                <a:spcPct val="115000"/>
              </a:lnSpc>
              <a:spcBef>
                <a:spcPts val="1600"/>
              </a:spcBef>
              <a:spcAft>
                <a:spcPts val="0"/>
              </a:spcAft>
              <a:buClr>
                <a:srgbClr val="4C4C4C"/>
              </a:buClr>
              <a:buSzPts val="1800"/>
              <a:buFont typeface="Lato"/>
              <a:buChar char="○"/>
              <a:defRPr b="0" i="0" sz="1800" u="none" cap="none" strike="noStrike">
                <a:solidFill>
                  <a:srgbClr val="4C4C4C"/>
                </a:solidFill>
                <a:latin typeface="Lato"/>
                <a:ea typeface="Lato"/>
                <a:cs typeface="Lato"/>
                <a:sym typeface="Lato"/>
              </a:defRPr>
            </a:lvl5pPr>
            <a:lvl6pPr indent="-342900" lvl="5" marL="2743200" marR="0" rtl="0" algn="l">
              <a:lnSpc>
                <a:spcPct val="115000"/>
              </a:lnSpc>
              <a:spcBef>
                <a:spcPts val="1600"/>
              </a:spcBef>
              <a:spcAft>
                <a:spcPts val="0"/>
              </a:spcAft>
              <a:buClr>
                <a:srgbClr val="4C4C4C"/>
              </a:buClr>
              <a:buSzPts val="1800"/>
              <a:buFont typeface="Lato"/>
              <a:buChar char="■"/>
              <a:defRPr b="0" i="0" sz="1800" u="none" cap="none" strike="noStrike">
                <a:solidFill>
                  <a:srgbClr val="4C4C4C"/>
                </a:solidFill>
                <a:latin typeface="Lato"/>
                <a:ea typeface="Lato"/>
                <a:cs typeface="Lato"/>
                <a:sym typeface="Lato"/>
              </a:defRPr>
            </a:lvl6pPr>
            <a:lvl7pPr indent="-342900" lvl="6" marL="3200400" marR="0" rtl="0" algn="l">
              <a:lnSpc>
                <a:spcPct val="115000"/>
              </a:lnSpc>
              <a:spcBef>
                <a:spcPts val="1600"/>
              </a:spcBef>
              <a:spcAft>
                <a:spcPts val="0"/>
              </a:spcAft>
              <a:buClr>
                <a:srgbClr val="4C4C4C"/>
              </a:buClr>
              <a:buSzPts val="1800"/>
              <a:buFont typeface="Lato"/>
              <a:buChar char="●"/>
              <a:defRPr b="0" i="0" sz="1800" u="none" cap="none" strike="noStrike">
                <a:solidFill>
                  <a:srgbClr val="4C4C4C"/>
                </a:solidFill>
                <a:latin typeface="Lato"/>
                <a:ea typeface="Lato"/>
                <a:cs typeface="Lato"/>
                <a:sym typeface="Lato"/>
              </a:defRPr>
            </a:lvl7pPr>
            <a:lvl8pPr indent="-342900" lvl="7" marL="3657600" marR="0" rtl="0" algn="l">
              <a:lnSpc>
                <a:spcPct val="115000"/>
              </a:lnSpc>
              <a:spcBef>
                <a:spcPts val="1600"/>
              </a:spcBef>
              <a:spcAft>
                <a:spcPts val="0"/>
              </a:spcAft>
              <a:buClr>
                <a:srgbClr val="4C4C4C"/>
              </a:buClr>
              <a:buSzPts val="1800"/>
              <a:buFont typeface="Lato"/>
              <a:buChar char="○"/>
              <a:defRPr b="0" i="0" sz="1800" u="none" cap="none" strike="noStrike">
                <a:solidFill>
                  <a:srgbClr val="4C4C4C"/>
                </a:solidFill>
                <a:latin typeface="Lato"/>
                <a:ea typeface="Lato"/>
                <a:cs typeface="Lato"/>
                <a:sym typeface="Lato"/>
              </a:defRPr>
            </a:lvl8pPr>
            <a:lvl9pPr indent="-342900" lvl="8" marL="4114800" marR="0" rtl="0" algn="l">
              <a:lnSpc>
                <a:spcPct val="115000"/>
              </a:lnSpc>
              <a:spcBef>
                <a:spcPts val="1600"/>
              </a:spcBef>
              <a:spcAft>
                <a:spcPts val="1600"/>
              </a:spcAft>
              <a:buClr>
                <a:srgbClr val="4C4C4C"/>
              </a:buClr>
              <a:buSzPts val="1800"/>
              <a:buFont typeface="Lato"/>
              <a:buChar char="■"/>
              <a:defRPr b="0" i="0" sz="1800" u="none" cap="none" strike="noStrike">
                <a:solidFill>
                  <a:srgbClr val="4C4C4C"/>
                </a:solidFill>
                <a:latin typeface="Lato"/>
                <a:ea typeface="Lato"/>
                <a:cs typeface="Lato"/>
                <a:sym typeface="Lato"/>
              </a:defRPr>
            </a:lvl9pPr>
          </a:lstStyle>
          <a:p/>
        </p:txBody>
      </p:sp>
      <p:sp>
        <p:nvSpPr>
          <p:cNvPr id="234" name="Google Shape;234;gc1bfff0083_0_735"/>
          <p:cNvSpPr txBox="1"/>
          <p:nvPr>
            <p:ph idx="2" type="body"/>
          </p:nvPr>
        </p:nvSpPr>
        <p:spPr>
          <a:xfrm>
            <a:off x="4323450" y="1410975"/>
            <a:ext cx="45387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rgbClr val="4C4C4C"/>
              </a:buClr>
              <a:buSzPts val="1800"/>
              <a:buFont typeface="Lato"/>
              <a:buChar char="●"/>
              <a:defRPr b="0" i="0" sz="1800" u="none" cap="none" strike="noStrike">
                <a:solidFill>
                  <a:srgbClr val="4C4C4C"/>
                </a:solidFill>
                <a:latin typeface="Verdana"/>
                <a:ea typeface="Verdana"/>
                <a:cs typeface="Verdana"/>
                <a:sym typeface="Verdana"/>
              </a:defRPr>
            </a:lvl1pPr>
            <a:lvl2pPr indent="-342900" lvl="1" marL="914400" marR="0" rtl="0" algn="l">
              <a:lnSpc>
                <a:spcPct val="115000"/>
              </a:lnSpc>
              <a:spcBef>
                <a:spcPts val="1600"/>
              </a:spcBef>
              <a:spcAft>
                <a:spcPts val="0"/>
              </a:spcAft>
              <a:buClr>
                <a:srgbClr val="4C4C4C"/>
              </a:buClr>
              <a:buSzPts val="1800"/>
              <a:buFont typeface="Lato"/>
              <a:buChar char="○"/>
              <a:defRPr b="0" i="0" sz="1800" u="none" cap="none" strike="noStrike">
                <a:solidFill>
                  <a:srgbClr val="4C4C4C"/>
                </a:solidFill>
                <a:latin typeface="Lato"/>
                <a:ea typeface="Lato"/>
                <a:cs typeface="Lato"/>
                <a:sym typeface="Lato"/>
              </a:defRPr>
            </a:lvl2pPr>
            <a:lvl3pPr indent="-342900" lvl="2" marL="1371600" marR="0" rtl="0" algn="l">
              <a:lnSpc>
                <a:spcPct val="115000"/>
              </a:lnSpc>
              <a:spcBef>
                <a:spcPts val="1600"/>
              </a:spcBef>
              <a:spcAft>
                <a:spcPts val="0"/>
              </a:spcAft>
              <a:buClr>
                <a:srgbClr val="4C4C4C"/>
              </a:buClr>
              <a:buSzPts val="1800"/>
              <a:buFont typeface="Lato"/>
              <a:buChar char="■"/>
              <a:defRPr b="0" i="0" sz="1800" u="none" cap="none" strike="noStrike">
                <a:solidFill>
                  <a:srgbClr val="4C4C4C"/>
                </a:solidFill>
                <a:latin typeface="Lato"/>
                <a:ea typeface="Lato"/>
                <a:cs typeface="Lato"/>
                <a:sym typeface="Lato"/>
              </a:defRPr>
            </a:lvl3pPr>
            <a:lvl4pPr indent="-342900" lvl="3" marL="1828800" marR="0" rtl="0" algn="l">
              <a:lnSpc>
                <a:spcPct val="115000"/>
              </a:lnSpc>
              <a:spcBef>
                <a:spcPts val="1600"/>
              </a:spcBef>
              <a:spcAft>
                <a:spcPts val="0"/>
              </a:spcAft>
              <a:buClr>
                <a:srgbClr val="4C4C4C"/>
              </a:buClr>
              <a:buSzPts val="1800"/>
              <a:buFont typeface="Lato"/>
              <a:buChar char="●"/>
              <a:defRPr b="0" i="0" sz="1800" u="none" cap="none" strike="noStrike">
                <a:solidFill>
                  <a:srgbClr val="4C4C4C"/>
                </a:solidFill>
                <a:latin typeface="Lato"/>
                <a:ea typeface="Lato"/>
                <a:cs typeface="Lato"/>
                <a:sym typeface="Lato"/>
              </a:defRPr>
            </a:lvl4pPr>
            <a:lvl5pPr indent="-342900" lvl="4" marL="2286000" marR="0" rtl="0" algn="l">
              <a:lnSpc>
                <a:spcPct val="115000"/>
              </a:lnSpc>
              <a:spcBef>
                <a:spcPts val="1600"/>
              </a:spcBef>
              <a:spcAft>
                <a:spcPts val="0"/>
              </a:spcAft>
              <a:buClr>
                <a:srgbClr val="4C4C4C"/>
              </a:buClr>
              <a:buSzPts val="1800"/>
              <a:buFont typeface="Lato"/>
              <a:buChar char="○"/>
              <a:defRPr b="0" i="0" sz="1800" u="none" cap="none" strike="noStrike">
                <a:solidFill>
                  <a:srgbClr val="4C4C4C"/>
                </a:solidFill>
                <a:latin typeface="Lato"/>
                <a:ea typeface="Lato"/>
                <a:cs typeface="Lato"/>
                <a:sym typeface="Lato"/>
              </a:defRPr>
            </a:lvl5pPr>
            <a:lvl6pPr indent="-342900" lvl="5" marL="2743200" marR="0" rtl="0" algn="l">
              <a:lnSpc>
                <a:spcPct val="115000"/>
              </a:lnSpc>
              <a:spcBef>
                <a:spcPts val="1600"/>
              </a:spcBef>
              <a:spcAft>
                <a:spcPts val="0"/>
              </a:spcAft>
              <a:buClr>
                <a:srgbClr val="4C4C4C"/>
              </a:buClr>
              <a:buSzPts val="1800"/>
              <a:buFont typeface="Lato"/>
              <a:buChar char="■"/>
              <a:defRPr b="0" i="0" sz="1800" u="none" cap="none" strike="noStrike">
                <a:solidFill>
                  <a:srgbClr val="4C4C4C"/>
                </a:solidFill>
                <a:latin typeface="Lato"/>
                <a:ea typeface="Lato"/>
                <a:cs typeface="Lato"/>
                <a:sym typeface="Lato"/>
              </a:defRPr>
            </a:lvl6pPr>
            <a:lvl7pPr indent="-342900" lvl="6" marL="3200400" marR="0" rtl="0" algn="l">
              <a:lnSpc>
                <a:spcPct val="115000"/>
              </a:lnSpc>
              <a:spcBef>
                <a:spcPts val="1600"/>
              </a:spcBef>
              <a:spcAft>
                <a:spcPts val="0"/>
              </a:spcAft>
              <a:buClr>
                <a:srgbClr val="4C4C4C"/>
              </a:buClr>
              <a:buSzPts val="1800"/>
              <a:buFont typeface="Lato"/>
              <a:buChar char="●"/>
              <a:defRPr b="0" i="0" sz="1800" u="none" cap="none" strike="noStrike">
                <a:solidFill>
                  <a:srgbClr val="4C4C4C"/>
                </a:solidFill>
                <a:latin typeface="Lato"/>
                <a:ea typeface="Lato"/>
                <a:cs typeface="Lato"/>
                <a:sym typeface="Lato"/>
              </a:defRPr>
            </a:lvl7pPr>
            <a:lvl8pPr indent="-342900" lvl="7" marL="3657600" marR="0" rtl="0" algn="l">
              <a:lnSpc>
                <a:spcPct val="115000"/>
              </a:lnSpc>
              <a:spcBef>
                <a:spcPts val="1600"/>
              </a:spcBef>
              <a:spcAft>
                <a:spcPts val="0"/>
              </a:spcAft>
              <a:buClr>
                <a:srgbClr val="4C4C4C"/>
              </a:buClr>
              <a:buSzPts val="1800"/>
              <a:buFont typeface="Lato"/>
              <a:buChar char="○"/>
              <a:defRPr b="0" i="0" sz="1800" u="none" cap="none" strike="noStrike">
                <a:solidFill>
                  <a:srgbClr val="4C4C4C"/>
                </a:solidFill>
                <a:latin typeface="Lato"/>
                <a:ea typeface="Lato"/>
                <a:cs typeface="Lato"/>
                <a:sym typeface="Lato"/>
              </a:defRPr>
            </a:lvl8pPr>
            <a:lvl9pPr indent="-342900" lvl="8" marL="4114800" marR="0" rtl="0" algn="l">
              <a:lnSpc>
                <a:spcPct val="115000"/>
              </a:lnSpc>
              <a:spcBef>
                <a:spcPts val="1600"/>
              </a:spcBef>
              <a:spcAft>
                <a:spcPts val="1600"/>
              </a:spcAft>
              <a:buClr>
                <a:srgbClr val="4C4C4C"/>
              </a:buClr>
              <a:buSzPts val="1800"/>
              <a:buFont typeface="Lato"/>
              <a:buChar char="■"/>
              <a:defRPr b="0" i="0" sz="1800" u="none" cap="none" strike="noStrike">
                <a:solidFill>
                  <a:srgbClr val="4C4C4C"/>
                </a:solidFill>
                <a:latin typeface="Lato"/>
                <a:ea typeface="Lato"/>
                <a:cs typeface="Lato"/>
                <a:sym typeface="Lato"/>
              </a:defRPr>
            </a:lvl9pPr>
          </a:lstStyle>
          <a:p/>
        </p:txBody>
      </p:sp>
      <p:pic>
        <p:nvPicPr>
          <p:cNvPr descr="LinkedIn" id="235" name="Google Shape;235;gc1bfff0083_0_735"/>
          <p:cNvPicPr preferRelativeResize="0"/>
          <p:nvPr/>
        </p:nvPicPr>
        <p:blipFill rotWithShape="1">
          <a:blip r:embed="rId2">
            <a:alphaModFix/>
          </a:blip>
          <a:srcRect b="0" l="0" r="0" t="0"/>
          <a:stretch/>
        </p:blipFill>
        <p:spPr>
          <a:xfrm>
            <a:off x="1346275" y="4882249"/>
            <a:ext cx="164875" cy="164847"/>
          </a:xfrm>
          <a:prstGeom prst="rect">
            <a:avLst/>
          </a:prstGeom>
          <a:noFill/>
          <a:ln>
            <a:noFill/>
          </a:ln>
        </p:spPr>
      </p:pic>
      <p:sp>
        <p:nvSpPr>
          <p:cNvPr id="236" name="Google Shape;236;gc1bfff0083_0_735"/>
          <p:cNvSpPr txBox="1"/>
          <p:nvPr>
            <p:ph idx="12" type="sldNum"/>
          </p:nvPr>
        </p:nvSpPr>
        <p:spPr>
          <a:xfrm>
            <a:off x="4297650" y="4901567"/>
            <a:ext cx="548700" cy="1311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700"/>
              <a:buFont typeface="Arial"/>
              <a:buNone/>
              <a:defRPr b="1" i="0" sz="700" u="none" cap="none" strike="noStrike">
                <a:solidFill>
                  <a:srgbClr val="10343B"/>
                </a:solidFill>
                <a:latin typeface="Verdana"/>
                <a:ea typeface="Verdana"/>
                <a:cs typeface="Verdana"/>
                <a:sym typeface="Verdana"/>
              </a:defRPr>
            </a:lvl1pPr>
            <a:lvl2pPr indent="0" lvl="1" marL="0" marR="0" rtl="0" algn="ctr">
              <a:lnSpc>
                <a:spcPct val="100000"/>
              </a:lnSpc>
              <a:spcBef>
                <a:spcPts val="0"/>
              </a:spcBef>
              <a:spcAft>
                <a:spcPts val="0"/>
              </a:spcAft>
              <a:buClr>
                <a:srgbClr val="000000"/>
              </a:buClr>
              <a:buSzPts val="700"/>
              <a:buFont typeface="Arial"/>
              <a:buNone/>
              <a:defRPr b="1" i="0" sz="700" u="none" cap="none" strike="noStrike">
                <a:solidFill>
                  <a:srgbClr val="10343B"/>
                </a:solidFill>
                <a:latin typeface="Verdana"/>
                <a:ea typeface="Verdana"/>
                <a:cs typeface="Verdana"/>
                <a:sym typeface="Verdana"/>
              </a:defRPr>
            </a:lvl2pPr>
            <a:lvl3pPr indent="0" lvl="2" marL="0" marR="0" rtl="0" algn="ctr">
              <a:lnSpc>
                <a:spcPct val="100000"/>
              </a:lnSpc>
              <a:spcBef>
                <a:spcPts val="0"/>
              </a:spcBef>
              <a:spcAft>
                <a:spcPts val="0"/>
              </a:spcAft>
              <a:buClr>
                <a:srgbClr val="000000"/>
              </a:buClr>
              <a:buSzPts val="700"/>
              <a:buFont typeface="Arial"/>
              <a:buNone/>
              <a:defRPr b="1" i="0" sz="700" u="none" cap="none" strike="noStrike">
                <a:solidFill>
                  <a:srgbClr val="10343B"/>
                </a:solidFill>
                <a:latin typeface="Verdana"/>
                <a:ea typeface="Verdana"/>
                <a:cs typeface="Verdana"/>
                <a:sym typeface="Verdana"/>
              </a:defRPr>
            </a:lvl3pPr>
            <a:lvl4pPr indent="0" lvl="3" marL="0" marR="0" rtl="0" algn="ctr">
              <a:lnSpc>
                <a:spcPct val="100000"/>
              </a:lnSpc>
              <a:spcBef>
                <a:spcPts val="0"/>
              </a:spcBef>
              <a:spcAft>
                <a:spcPts val="0"/>
              </a:spcAft>
              <a:buClr>
                <a:srgbClr val="000000"/>
              </a:buClr>
              <a:buSzPts val="700"/>
              <a:buFont typeface="Arial"/>
              <a:buNone/>
              <a:defRPr b="1" i="0" sz="700" u="none" cap="none" strike="noStrike">
                <a:solidFill>
                  <a:srgbClr val="10343B"/>
                </a:solidFill>
                <a:latin typeface="Verdana"/>
                <a:ea typeface="Verdana"/>
                <a:cs typeface="Verdana"/>
                <a:sym typeface="Verdana"/>
              </a:defRPr>
            </a:lvl4pPr>
            <a:lvl5pPr indent="0" lvl="4" marL="0" marR="0" rtl="0" algn="ctr">
              <a:lnSpc>
                <a:spcPct val="100000"/>
              </a:lnSpc>
              <a:spcBef>
                <a:spcPts val="0"/>
              </a:spcBef>
              <a:spcAft>
                <a:spcPts val="0"/>
              </a:spcAft>
              <a:buClr>
                <a:srgbClr val="000000"/>
              </a:buClr>
              <a:buSzPts val="700"/>
              <a:buFont typeface="Arial"/>
              <a:buNone/>
              <a:defRPr b="1" i="0" sz="700" u="none" cap="none" strike="noStrike">
                <a:solidFill>
                  <a:srgbClr val="10343B"/>
                </a:solidFill>
                <a:latin typeface="Verdana"/>
                <a:ea typeface="Verdana"/>
                <a:cs typeface="Verdana"/>
                <a:sym typeface="Verdana"/>
              </a:defRPr>
            </a:lvl5pPr>
            <a:lvl6pPr indent="0" lvl="5" marL="0" marR="0" rtl="0" algn="ctr">
              <a:lnSpc>
                <a:spcPct val="100000"/>
              </a:lnSpc>
              <a:spcBef>
                <a:spcPts val="0"/>
              </a:spcBef>
              <a:spcAft>
                <a:spcPts val="0"/>
              </a:spcAft>
              <a:buClr>
                <a:srgbClr val="000000"/>
              </a:buClr>
              <a:buSzPts val="700"/>
              <a:buFont typeface="Arial"/>
              <a:buNone/>
              <a:defRPr b="1" i="0" sz="700" u="none" cap="none" strike="noStrike">
                <a:solidFill>
                  <a:srgbClr val="10343B"/>
                </a:solidFill>
                <a:latin typeface="Verdana"/>
                <a:ea typeface="Verdana"/>
                <a:cs typeface="Verdana"/>
                <a:sym typeface="Verdana"/>
              </a:defRPr>
            </a:lvl6pPr>
            <a:lvl7pPr indent="0" lvl="6" marL="0" marR="0" rtl="0" algn="ctr">
              <a:lnSpc>
                <a:spcPct val="100000"/>
              </a:lnSpc>
              <a:spcBef>
                <a:spcPts val="0"/>
              </a:spcBef>
              <a:spcAft>
                <a:spcPts val="0"/>
              </a:spcAft>
              <a:buClr>
                <a:srgbClr val="000000"/>
              </a:buClr>
              <a:buSzPts val="700"/>
              <a:buFont typeface="Arial"/>
              <a:buNone/>
              <a:defRPr b="1" i="0" sz="700" u="none" cap="none" strike="noStrike">
                <a:solidFill>
                  <a:srgbClr val="10343B"/>
                </a:solidFill>
                <a:latin typeface="Verdana"/>
                <a:ea typeface="Verdana"/>
                <a:cs typeface="Verdana"/>
                <a:sym typeface="Verdana"/>
              </a:defRPr>
            </a:lvl7pPr>
            <a:lvl8pPr indent="0" lvl="7" marL="0" marR="0" rtl="0" algn="ctr">
              <a:lnSpc>
                <a:spcPct val="100000"/>
              </a:lnSpc>
              <a:spcBef>
                <a:spcPts val="0"/>
              </a:spcBef>
              <a:spcAft>
                <a:spcPts val="0"/>
              </a:spcAft>
              <a:buClr>
                <a:srgbClr val="000000"/>
              </a:buClr>
              <a:buSzPts val="700"/>
              <a:buFont typeface="Arial"/>
              <a:buNone/>
              <a:defRPr b="1" i="0" sz="700" u="none" cap="none" strike="noStrike">
                <a:solidFill>
                  <a:srgbClr val="10343B"/>
                </a:solidFill>
                <a:latin typeface="Verdana"/>
                <a:ea typeface="Verdana"/>
                <a:cs typeface="Verdana"/>
                <a:sym typeface="Verdana"/>
              </a:defRPr>
            </a:lvl8pPr>
            <a:lvl9pPr indent="0" lvl="8" marL="0" marR="0" rtl="0" algn="ctr">
              <a:lnSpc>
                <a:spcPct val="100000"/>
              </a:lnSpc>
              <a:spcBef>
                <a:spcPts val="0"/>
              </a:spcBef>
              <a:spcAft>
                <a:spcPts val="0"/>
              </a:spcAft>
              <a:buClr>
                <a:srgbClr val="000000"/>
              </a:buClr>
              <a:buSzPts val="700"/>
              <a:buFont typeface="Arial"/>
              <a:buNone/>
              <a:defRPr b="1" i="0" sz="700" u="none" cap="none" strike="noStrike">
                <a:solidFill>
                  <a:srgbClr val="10343B"/>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en-US"/>
              <a:t>‹#›</a:t>
            </a:fld>
            <a:endParaRPr/>
          </a:p>
        </p:txBody>
      </p:sp>
      <p:cxnSp>
        <p:nvCxnSpPr>
          <p:cNvPr descr="null" id="237" name="Google Shape;237;gc1bfff0083_0_735"/>
          <p:cNvCxnSpPr/>
          <p:nvPr/>
        </p:nvCxnSpPr>
        <p:spPr>
          <a:xfrm>
            <a:off x="281850" y="4737440"/>
            <a:ext cx="8580300" cy="0"/>
          </a:xfrm>
          <a:prstGeom prst="straightConnector1">
            <a:avLst/>
          </a:prstGeom>
          <a:noFill/>
          <a:ln cap="flat" cmpd="sng" w="76200">
            <a:solidFill>
              <a:srgbClr val="10343B"/>
            </a:solidFill>
            <a:prstDash val="solid"/>
            <a:round/>
            <a:headEnd len="sm" w="sm" type="none"/>
            <a:tailEnd len="sm" w="sm" type="none"/>
          </a:ln>
        </p:spPr>
      </p:cxnSp>
      <p:sp>
        <p:nvSpPr>
          <p:cNvPr id="238" name="Google Shape;238;gc1bfff0083_0_735"/>
          <p:cNvSpPr txBox="1"/>
          <p:nvPr/>
        </p:nvSpPr>
        <p:spPr>
          <a:xfrm>
            <a:off x="5238225" y="4855775"/>
            <a:ext cx="3700200" cy="240600"/>
          </a:xfrm>
          <a:prstGeom prst="rect">
            <a:avLst/>
          </a:prstGeom>
          <a:noFill/>
          <a:ln>
            <a:noFill/>
          </a:ln>
        </p:spPr>
        <p:txBody>
          <a:bodyPr anchorCtr="0" anchor="ctr" bIns="91425" lIns="91425" spcFirstLastPara="1" rIns="91425" wrap="square" tIns="91425">
            <a:noAutofit/>
          </a:bodyPr>
          <a:lstStyle/>
          <a:p>
            <a:pPr indent="0" lvl="0" marL="0" marR="0" rtl="0" algn="r">
              <a:lnSpc>
                <a:spcPct val="115000"/>
              </a:lnSpc>
              <a:spcBef>
                <a:spcPts val="0"/>
              </a:spcBef>
              <a:spcAft>
                <a:spcPts val="0"/>
              </a:spcAft>
              <a:buClr>
                <a:srgbClr val="000000"/>
              </a:buClr>
              <a:buSzPts val="700"/>
              <a:buFont typeface="Arial"/>
              <a:buNone/>
            </a:pPr>
            <a:r>
              <a:rPr b="0" i="0" lang="en-US" sz="600" u="none" cap="none" strike="noStrike">
                <a:solidFill>
                  <a:srgbClr val="10343B"/>
                </a:solidFill>
                <a:latin typeface="Verdana"/>
                <a:ea typeface="Verdana"/>
                <a:cs typeface="Verdana"/>
                <a:sym typeface="Verdana"/>
              </a:rPr>
              <a:t>© 2018 </a:t>
            </a:r>
            <a:r>
              <a:rPr b="1" i="0" lang="en-US" sz="600" u="none" cap="none" strike="noStrike">
                <a:solidFill>
                  <a:srgbClr val="10343B"/>
                </a:solidFill>
                <a:latin typeface="Verdana"/>
                <a:ea typeface="Verdana"/>
                <a:cs typeface="Verdana"/>
                <a:sym typeface="Verdana"/>
              </a:rPr>
              <a:t>CAST | Until Learning Has No Limits</a:t>
            </a:r>
            <a:endParaRPr b="1" i="0" sz="600" u="none" cap="none" strike="noStrike">
              <a:solidFill>
                <a:srgbClr val="10343B"/>
              </a:solidFill>
              <a:latin typeface="Verdana"/>
              <a:ea typeface="Verdana"/>
              <a:cs typeface="Verdana"/>
              <a:sym typeface="Verdana"/>
            </a:endParaRPr>
          </a:p>
        </p:txBody>
      </p:sp>
      <p:sp>
        <p:nvSpPr>
          <p:cNvPr id="239" name="Google Shape;239;gc1bfff0083_0_735"/>
          <p:cNvSpPr txBox="1"/>
          <p:nvPr/>
        </p:nvSpPr>
        <p:spPr>
          <a:xfrm>
            <a:off x="1478987" y="4855775"/>
            <a:ext cx="1243800" cy="2406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700"/>
              <a:buFont typeface="Arial"/>
              <a:buNone/>
            </a:pPr>
            <a:r>
              <a:t/>
            </a:r>
            <a:endParaRPr b="1" i="0" sz="700" u="none" cap="none" strike="noStrike">
              <a:solidFill>
                <a:srgbClr val="F4522D"/>
              </a:solidFill>
              <a:latin typeface="Verdana"/>
              <a:ea typeface="Verdana"/>
              <a:cs typeface="Verdana"/>
              <a:sym typeface="Verdana"/>
            </a:endParaRPr>
          </a:p>
          <a:p>
            <a:pPr indent="0" lvl="0" marL="0" marR="0" rtl="0" algn="l">
              <a:lnSpc>
                <a:spcPct val="115000"/>
              </a:lnSpc>
              <a:spcBef>
                <a:spcPts val="0"/>
              </a:spcBef>
              <a:spcAft>
                <a:spcPts val="0"/>
              </a:spcAft>
              <a:buClr>
                <a:srgbClr val="000000"/>
              </a:buClr>
              <a:buSzPts val="700"/>
              <a:buFont typeface="Arial"/>
              <a:buNone/>
            </a:pPr>
            <a:r>
              <a:t/>
            </a:r>
            <a:endParaRPr b="1" i="0" sz="700" u="none" cap="none" strike="noStrike">
              <a:solidFill>
                <a:srgbClr val="F4522D"/>
              </a:solidFill>
              <a:latin typeface="Verdana"/>
              <a:ea typeface="Verdana"/>
              <a:cs typeface="Verdana"/>
              <a:sym typeface="Verdana"/>
            </a:endParaRPr>
          </a:p>
          <a:p>
            <a:pPr indent="0" lvl="0" marL="0" marR="0" rtl="0" algn="l">
              <a:lnSpc>
                <a:spcPct val="115000"/>
              </a:lnSpc>
              <a:spcBef>
                <a:spcPts val="0"/>
              </a:spcBef>
              <a:spcAft>
                <a:spcPts val="0"/>
              </a:spcAft>
              <a:buClr>
                <a:srgbClr val="000000"/>
              </a:buClr>
              <a:buSzPts val="700"/>
              <a:buFont typeface="Arial"/>
              <a:buNone/>
            </a:pPr>
            <a:r>
              <a:rPr b="1" i="0" lang="en-US" sz="700" u="none" cap="none" strike="noStrike">
                <a:solidFill>
                  <a:srgbClr val="F4522D"/>
                </a:solidFill>
                <a:latin typeface="Verdana"/>
                <a:ea typeface="Verdana"/>
                <a:cs typeface="Verdana"/>
                <a:sym typeface="Verdana"/>
              </a:rPr>
              <a:t>@CAST_UDL  |  #UDL</a:t>
            </a:r>
            <a:endParaRPr b="1" i="0" sz="700" u="none" cap="none" strike="noStrike">
              <a:solidFill>
                <a:srgbClr val="F4522D"/>
              </a:solidFill>
              <a:latin typeface="Verdana"/>
              <a:ea typeface="Verdana"/>
              <a:cs typeface="Verdana"/>
              <a:sym typeface="Verdana"/>
            </a:endParaRPr>
          </a:p>
          <a:p>
            <a:pPr indent="0" lvl="0" marL="0" marR="0" rtl="0" algn="r">
              <a:lnSpc>
                <a:spcPct val="115000"/>
              </a:lnSpc>
              <a:spcBef>
                <a:spcPts val="0"/>
              </a:spcBef>
              <a:spcAft>
                <a:spcPts val="0"/>
              </a:spcAft>
              <a:buClr>
                <a:srgbClr val="000000"/>
              </a:buClr>
              <a:buSzPts val="700"/>
              <a:buFont typeface="Arial"/>
              <a:buNone/>
            </a:pPr>
            <a:r>
              <a:t/>
            </a:r>
            <a:endParaRPr b="1" i="0" sz="700" u="none" cap="none" strike="noStrike">
              <a:solidFill>
                <a:srgbClr val="F4522D"/>
              </a:solidFill>
              <a:latin typeface="Verdana"/>
              <a:ea typeface="Verdana"/>
              <a:cs typeface="Verdana"/>
              <a:sym typeface="Verdana"/>
            </a:endParaRPr>
          </a:p>
          <a:p>
            <a:pPr indent="0" lvl="0" marL="0" marR="0" rtl="0" algn="r">
              <a:lnSpc>
                <a:spcPct val="115000"/>
              </a:lnSpc>
              <a:spcBef>
                <a:spcPts val="0"/>
              </a:spcBef>
              <a:spcAft>
                <a:spcPts val="0"/>
              </a:spcAft>
              <a:buClr>
                <a:srgbClr val="000000"/>
              </a:buClr>
              <a:buSzPts val="700"/>
              <a:buFont typeface="Arial"/>
              <a:buNone/>
            </a:pPr>
            <a:r>
              <a:t/>
            </a:r>
            <a:endParaRPr b="1" i="0" sz="700" u="none" cap="none" strike="noStrike">
              <a:solidFill>
                <a:srgbClr val="F4522D"/>
              </a:solidFill>
              <a:latin typeface="Verdana"/>
              <a:ea typeface="Verdana"/>
              <a:cs typeface="Verdana"/>
              <a:sym typeface="Verdana"/>
            </a:endParaRPr>
          </a:p>
        </p:txBody>
      </p:sp>
      <p:pic>
        <p:nvPicPr>
          <p:cNvPr descr="Twitter" id="240" name="Google Shape;240;gc1bfff0083_0_735"/>
          <p:cNvPicPr preferRelativeResize="0"/>
          <p:nvPr/>
        </p:nvPicPr>
        <p:blipFill rotWithShape="1">
          <a:blip r:embed="rId3">
            <a:alphaModFix/>
          </a:blip>
          <a:srcRect b="0" l="0" r="0" t="0"/>
          <a:stretch/>
        </p:blipFill>
        <p:spPr>
          <a:xfrm>
            <a:off x="494625" y="4883375"/>
            <a:ext cx="164875" cy="165208"/>
          </a:xfrm>
          <a:prstGeom prst="rect">
            <a:avLst/>
          </a:prstGeom>
          <a:noFill/>
          <a:ln>
            <a:noFill/>
          </a:ln>
        </p:spPr>
      </p:pic>
      <p:pic>
        <p:nvPicPr>
          <p:cNvPr descr="Youtube" id="241" name="Google Shape;241;gc1bfff0083_0_735"/>
          <p:cNvPicPr preferRelativeResize="0"/>
          <p:nvPr/>
        </p:nvPicPr>
        <p:blipFill rotWithShape="1">
          <a:blip r:embed="rId4">
            <a:alphaModFix/>
          </a:blip>
          <a:srcRect b="0" l="0" r="0" t="0"/>
          <a:stretch/>
        </p:blipFill>
        <p:spPr>
          <a:xfrm>
            <a:off x="707400" y="4883400"/>
            <a:ext cx="164875" cy="165180"/>
          </a:xfrm>
          <a:prstGeom prst="rect">
            <a:avLst/>
          </a:prstGeom>
          <a:noFill/>
          <a:ln>
            <a:noFill/>
          </a:ln>
        </p:spPr>
      </p:pic>
      <p:pic>
        <p:nvPicPr>
          <p:cNvPr descr="Facebook" id="242" name="Google Shape;242;gc1bfff0083_0_735"/>
          <p:cNvPicPr preferRelativeResize="0"/>
          <p:nvPr/>
        </p:nvPicPr>
        <p:blipFill rotWithShape="1">
          <a:blip r:embed="rId5">
            <a:alphaModFix/>
          </a:blip>
          <a:srcRect b="0" l="0" r="0" t="0"/>
          <a:stretch/>
        </p:blipFill>
        <p:spPr>
          <a:xfrm>
            <a:off x="281825" y="4883400"/>
            <a:ext cx="164875" cy="165175"/>
          </a:xfrm>
          <a:prstGeom prst="rect">
            <a:avLst/>
          </a:prstGeom>
          <a:noFill/>
          <a:ln>
            <a:noFill/>
          </a:ln>
        </p:spPr>
      </p:pic>
      <p:pic>
        <p:nvPicPr>
          <p:cNvPr descr="Instagram" id="243" name="Google Shape;243;gc1bfff0083_0_735"/>
          <p:cNvPicPr preferRelativeResize="0"/>
          <p:nvPr/>
        </p:nvPicPr>
        <p:blipFill rotWithShape="1">
          <a:blip r:embed="rId6">
            <a:alphaModFix/>
          </a:blip>
          <a:srcRect b="0" l="0" r="0" t="0"/>
          <a:stretch/>
        </p:blipFill>
        <p:spPr>
          <a:xfrm>
            <a:off x="920450" y="4882375"/>
            <a:ext cx="164875" cy="164571"/>
          </a:xfrm>
          <a:prstGeom prst="rect">
            <a:avLst/>
          </a:prstGeom>
          <a:noFill/>
          <a:ln>
            <a:noFill/>
          </a:ln>
        </p:spPr>
      </p:pic>
      <p:pic>
        <p:nvPicPr>
          <p:cNvPr descr="Pinterest" id="244" name="Google Shape;244;gc1bfff0083_0_735"/>
          <p:cNvPicPr preferRelativeResize="0"/>
          <p:nvPr/>
        </p:nvPicPr>
        <p:blipFill rotWithShape="1">
          <a:blip r:embed="rId7">
            <a:alphaModFix/>
          </a:blip>
          <a:srcRect b="0" l="0" r="0" t="0"/>
          <a:stretch/>
        </p:blipFill>
        <p:spPr>
          <a:xfrm>
            <a:off x="1133350" y="4883400"/>
            <a:ext cx="164875" cy="16518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2">
  <p:cSld name="TITLE_AND_TWO_COLUMNS_1_2">
    <p:spTree>
      <p:nvGrpSpPr>
        <p:cNvPr id="245" name="Shape 245"/>
        <p:cNvGrpSpPr/>
        <p:nvPr/>
      </p:nvGrpSpPr>
      <p:grpSpPr>
        <a:xfrm>
          <a:off x="0" y="0"/>
          <a:ext cx="0" cy="0"/>
          <a:chOff x="0" y="0"/>
          <a:chExt cx="0" cy="0"/>
        </a:xfrm>
      </p:grpSpPr>
      <p:sp>
        <p:nvSpPr>
          <p:cNvPr id="246" name="Google Shape;246;gc1bfff0083_0_749"/>
          <p:cNvSpPr txBox="1"/>
          <p:nvPr>
            <p:ph type="title"/>
          </p:nvPr>
        </p:nvSpPr>
        <p:spPr>
          <a:xfrm>
            <a:off x="311700" y="664660"/>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4522D"/>
              </a:buClr>
              <a:buSzPts val="2700"/>
              <a:buFont typeface="Lato"/>
              <a:buNone/>
              <a:defRPr b="1" i="0" sz="2700" u="none" cap="none" strike="noStrike">
                <a:solidFill>
                  <a:srgbClr val="F4522D"/>
                </a:solidFill>
                <a:latin typeface="Verdana"/>
                <a:ea typeface="Verdana"/>
                <a:cs typeface="Verdana"/>
                <a:sym typeface="Verdana"/>
              </a:defRPr>
            </a:lvl1pPr>
            <a:lvl2pPr lvl="1" marR="0" rtl="0" algn="l">
              <a:lnSpc>
                <a:spcPct val="100000"/>
              </a:lnSpc>
              <a:spcBef>
                <a:spcPts val="0"/>
              </a:spcBef>
              <a:spcAft>
                <a:spcPts val="0"/>
              </a:spcAft>
              <a:buClr>
                <a:srgbClr val="F4522D"/>
              </a:buClr>
              <a:buSzPts val="2800"/>
              <a:buFont typeface="Arial"/>
              <a:buNone/>
              <a:defRPr b="0" i="0" sz="2800" u="none" cap="none" strike="noStrike">
                <a:solidFill>
                  <a:srgbClr val="F4522D"/>
                </a:solidFill>
                <a:latin typeface="Arial"/>
                <a:ea typeface="Arial"/>
                <a:cs typeface="Arial"/>
                <a:sym typeface="Arial"/>
              </a:defRPr>
            </a:lvl2pPr>
            <a:lvl3pPr lvl="2" marR="0" rtl="0" algn="l">
              <a:lnSpc>
                <a:spcPct val="100000"/>
              </a:lnSpc>
              <a:spcBef>
                <a:spcPts val="0"/>
              </a:spcBef>
              <a:spcAft>
                <a:spcPts val="0"/>
              </a:spcAft>
              <a:buClr>
                <a:srgbClr val="F4522D"/>
              </a:buClr>
              <a:buSzPts val="2800"/>
              <a:buFont typeface="Arial"/>
              <a:buNone/>
              <a:defRPr b="0" i="0" sz="2800" u="none" cap="none" strike="noStrike">
                <a:solidFill>
                  <a:srgbClr val="F4522D"/>
                </a:solidFill>
                <a:latin typeface="Arial"/>
                <a:ea typeface="Arial"/>
                <a:cs typeface="Arial"/>
                <a:sym typeface="Arial"/>
              </a:defRPr>
            </a:lvl3pPr>
            <a:lvl4pPr lvl="3" marR="0" rtl="0" algn="l">
              <a:lnSpc>
                <a:spcPct val="100000"/>
              </a:lnSpc>
              <a:spcBef>
                <a:spcPts val="0"/>
              </a:spcBef>
              <a:spcAft>
                <a:spcPts val="0"/>
              </a:spcAft>
              <a:buClr>
                <a:srgbClr val="F4522D"/>
              </a:buClr>
              <a:buSzPts val="2800"/>
              <a:buFont typeface="Arial"/>
              <a:buNone/>
              <a:defRPr b="0" i="0" sz="2800" u="none" cap="none" strike="noStrike">
                <a:solidFill>
                  <a:srgbClr val="F4522D"/>
                </a:solidFill>
                <a:latin typeface="Arial"/>
                <a:ea typeface="Arial"/>
                <a:cs typeface="Arial"/>
                <a:sym typeface="Arial"/>
              </a:defRPr>
            </a:lvl4pPr>
            <a:lvl5pPr lvl="4" marR="0" rtl="0" algn="l">
              <a:lnSpc>
                <a:spcPct val="100000"/>
              </a:lnSpc>
              <a:spcBef>
                <a:spcPts val="0"/>
              </a:spcBef>
              <a:spcAft>
                <a:spcPts val="0"/>
              </a:spcAft>
              <a:buClr>
                <a:srgbClr val="F4522D"/>
              </a:buClr>
              <a:buSzPts val="2800"/>
              <a:buFont typeface="Arial"/>
              <a:buNone/>
              <a:defRPr b="0" i="0" sz="2800" u="none" cap="none" strike="noStrike">
                <a:solidFill>
                  <a:srgbClr val="F4522D"/>
                </a:solidFill>
                <a:latin typeface="Arial"/>
                <a:ea typeface="Arial"/>
                <a:cs typeface="Arial"/>
                <a:sym typeface="Arial"/>
              </a:defRPr>
            </a:lvl5pPr>
            <a:lvl6pPr lvl="5" marR="0" rtl="0" algn="l">
              <a:lnSpc>
                <a:spcPct val="100000"/>
              </a:lnSpc>
              <a:spcBef>
                <a:spcPts val="0"/>
              </a:spcBef>
              <a:spcAft>
                <a:spcPts val="0"/>
              </a:spcAft>
              <a:buClr>
                <a:srgbClr val="F4522D"/>
              </a:buClr>
              <a:buSzPts val="2800"/>
              <a:buFont typeface="Arial"/>
              <a:buNone/>
              <a:defRPr b="0" i="0" sz="2800" u="none" cap="none" strike="noStrike">
                <a:solidFill>
                  <a:srgbClr val="F4522D"/>
                </a:solidFill>
                <a:latin typeface="Arial"/>
                <a:ea typeface="Arial"/>
                <a:cs typeface="Arial"/>
                <a:sym typeface="Arial"/>
              </a:defRPr>
            </a:lvl6pPr>
            <a:lvl7pPr lvl="6" marR="0" rtl="0" algn="l">
              <a:lnSpc>
                <a:spcPct val="100000"/>
              </a:lnSpc>
              <a:spcBef>
                <a:spcPts val="0"/>
              </a:spcBef>
              <a:spcAft>
                <a:spcPts val="0"/>
              </a:spcAft>
              <a:buClr>
                <a:srgbClr val="F4522D"/>
              </a:buClr>
              <a:buSzPts val="2800"/>
              <a:buFont typeface="Arial"/>
              <a:buNone/>
              <a:defRPr b="0" i="0" sz="2800" u="none" cap="none" strike="noStrike">
                <a:solidFill>
                  <a:srgbClr val="F4522D"/>
                </a:solidFill>
                <a:latin typeface="Arial"/>
                <a:ea typeface="Arial"/>
                <a:cs typeface="Arial"/>
                <a:sym typeface="Arial"/>
              </a:defRPr>
            </a:lvl7pPr>
            <a:lvl8pPr lvl="7" marR="0" rtl="0" algn="l">
              <a:lnSpc>
                <a:spcPct val="100000"/>
              </a:lnSpc>
              <a:spcBef>
                <a:spcPts val="0"/>
              </a:spcBef>
              <a:spcAft>
                <a:spcPts val="0"/>
              </a:spcAft>
              <a:buClr>
                <a:srgbClr val="F4522D"/>
              </a:buClr>
              <a:buSzPts val="2800"/>
              <a:buFont typeface="Arial"/>
              <a:buNone/>
              <a:defRPr b="0" i="0" sz="2800" u="none" cap="none" strike="noStrike">
                <a:solidFill>
                  <a:srgbClr val="F4522D"/>
                </a:solidFill>
                <a:latin typeface="Arial"/>
                <a:ea typeface="Arial"/>
                <a:cs typeface="Arial"/>
                <a:sym typeface="Arial"/>
              </a:defRPr>
            </a:lvl8pPr>
            <a:lvl9pPr lvl="8" marR="0" rtl="0" algn="l">
              <a:lnSpc>
                <a:spcPct val="100000"/>
              </a:lnSpc>
              <a:spcBef>
                <a:spcPts val="0"/>
              </a:spcBef>
              <a:spcAft>
                <a:spcPts val="0"/>
              </a:spcAft>
              <a:buClr>
                <a:srgbClr val="F4522D"/>
              </a:buClr>
              <a:buSzPts val="2800"/>
              <a:buFont typeface="Arial"/>
              <a:buNone/>
              <a:defRPr b="0" i="0" sz="2800" u="none" cap="none" strike="noStrike">
                <a:solidFill>
                  <a:srgbClr val="F4522D"/>
                </a:solidFill>
                <a:latin typeface="Arial"/>
                <a:ea typeface="Arial"/>
                <a:cs typeface="Arial"/>
                <a:sym typeface="Arial"/>
              </a:defRPr>
            </a:lvl9pPr>
          </a:lstStyle>
          <a:p/>
        </p:txBody>
      </p:sp>
      <p:pic>
        <p:nvPicPr>
          <p:cNvPr descr="LinkedIn" id="247" name="Google Shape;247;gc1bfff0083_0_749"/>
          <p:cNvPicPr preferRelativeResize="0"/>
          <p:nvPr/>
        </p:nvPicPr>
        <p:blipFill rotWithShape="1">
          <a:blip r:embed="rId2">
            <a:alphaModFix/>
          </a:blip>
          <a:srcRect b="0" l="0" r="0" t="0"/>
          <a:stretch/>
        </p:blipFill>
        <p:spPr>
          <a:xfrm>
            <a:off x="1346275" y="4882249"/>
            <a:ext cx="164875" cy="164847"/>
          </a:xfrm>
          <a:prstGeom prst="rect">
            <a:avLst/>
          </a:prstGeom>
          <a:noFill/>
          <a:ln>
            <a:noFill/>
          </a:ln>
        </p:spPr>
      </p:pic>
      <p:sp>
        <p:nvSpPr>
          <p:cNvPr id="248" name="Google Shape;248;gc1bfff0083_0_749"/>
          <p:cNvSpPr txBox="1"/>
          <p:nvPr>
            <p:ph idx="12" type="sldNum"/>
          </p:nvPr>
        </p:nvSpPr>
        <p:spPr>
          <a:xfrm>
            <a:off x="4297650" y="4901567"/>
            <a:ext cx="548700" cy="1311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700"/>
              <a:buFont typeface="Arial"/>
              <a:buNone/>
              <a:defRPr b="1" i="0" sz="700" u="none" cap="none" strike="noStrike">
                <a:solidFill>
                  <a:srgbClr val="10343B"/>
                </a:solidFill>
                <a:latin typeface="Verdana"/>
                <a:ea typeface="Verdana"/>
                <a:cs typeface="Verdana"/>
                <a:sym typeface="Verdana"/>
              </a:defRPr>
            </a:lvl1pPr>
            <a:lvl2pPr indent="0" lvl="1" marL="0" marR="0" rtl="0" algn="ctr">
              <a:lnSpc>
                <a:spcPct val="100000"/>
              </a:lnSpc>
              <a:spcBef>
                <a:spcPts val="0"/>
              </a:spcBef>
              <a:spcAft>
                <a:spcPts val="0"/>
              </a:spcAft>
              <a:buClr>
                <a:srgbClr val="000000"/>
              </a:buClr>
              <a:buSzPts val="700"/>
              <a:buFont typeface="Arial"/>
              <a:buNone/>
              <a:defRPr b="1" i="0" sz="700" u="none" cap="none" strike="noStrike">
                <a:solidFill>
                  <a:srgbClr val="10343B"/>
                </a:solidFill>
                <a:latin typeface="Verdana"/>
                <a:ea typeface="Verdana"/>
                <a:cs typeface="Verdana"/>
                <a:sym typeface="Verdana"/>
              </a:defRPr>
            </a:lvl2pPr>
            <a:lvl3pPr indent="0" lvl="2" marL="0" marR="0" rtl="0" algn="ctr">
              <a:lnSpc>
                <a:spcPct val="100000"/>
              </a:lnSpc>
              <a:spcBef>
                <a:spcPts val="0"/>
              </a:spcBef>
              <a:spcAft>
                <a:spcPts val="0"/>
              </a:spcAft>
              <a:buClr>
                <a:srgbClr val="000000"/>
              </a:buClr>
              <a:buSzPts val="700"/>
              <a:buFont typeface="Arial"/>
              <a:buNone/>
              <a:defRPr b="1" i="0" sz="700" u="none" cap="none" strike="noStrike">
                <a:solidFill>
                  <a:srgbClr val="10343B"/>
                </a:solidFill>
                <a:latin typeface="Verdana"/>
                <a:ea typeface="Verdana"/>
                <a:cs typeface="Verdana"/>
                <a:sym typeface="Verdana"/>
              </a:defRPr>
            </a:lvl3pPr>
            <a:lvl4pPr indent="0" lvl="3" marL="0" marR="0" rtl="0" algn="ctr">
              <a:lnSpc>
                <a:spcPct val="100000"/>
              </a:lnSpc>
              <a:spcBef>
                <a:spcPts val="0"/>
              </a:spcBef>
              <a:spcAft>
                <a:spcPts val="0"/>
              </a:spcAft>
              <a:buClr>
                <a:srgbClr val="000000"/>
              </a:buClr>
              <a:buSzPts val="700"/>
              <a:buFont typeface="Arial"/>
              <a:buNone/>
              <a:defRPr b="1" i="0" sz="700" u="none" cap="none" strike="noStrike">
                <a:solidFill>
                  <a:srgbClr val="10343B"/>
                </a:solidFill>
                <a:latin typeface="Verdana"/>
                <a:ea typeface="Verdana"/>
                <a:cs typeface="Verdana"/>
                <a:sym typeface="Verdana"/>
              </a:defRPr>
            </a:lvl4pPr>
            <a:lvl5pPr indent="0" lvl="4" marL="0" marR="0" rtl="0" algn="ctr">
              <a:lnSpc>
                <a:spcPct val="100000"/>
              </a:lnSpc>
              <a:spcBef>
                <a:spcPts val="0"/>
              </a:spcBef>
              <a:spcAft>
                <a:spcPts val="0"/>
              </a:spcAft>
              <a:buClr>
                <a:srgbClr val="000000"/>
              </a:buClr>
              <a:buSzPts val="700"/>
              <a:buFont typeface="Arial"/>
              <a:buNone/>
              <a:defRPr b="1" i="0" sz="700" u="none" cap="none" strike="noStrike">
                <a:solidFill>
                  <a:srgbClr val="10343B"/>
                </a:solidFill>
                <a:latin typeface="Verdana"/>
                <a:ea typeface="Verdana"/>
                <a:cs typeface="Verdana"/>
                <a:sym typeface="Verdana"/>
              </a:defRPr>
            </a:lvl5pPr>
            <a:lvl6pPr indent="0" lvl="5" marL="0" marR="0" rtl="0" algn="ctr">
              <a:lnSpc>
                <a:spcPct val="100000"/>
              </a:lnSpc>
              <a:spcBef>
                <a:spcPts val="0"/>
              </a:spcBef>
              <a:spcAft>
                <a:spcPts val="0"/>
              </a:spcAft>
              <a:buClr>
                <a:srgbClr val="000000"/>
              </a:buClr>
              <a:buSzPts val="700"/>
              <a:buFont typeface="Arial"/>
              <a:buNone/>
              <a:defRPr b="1" i="0" sz="700" u="none" cap="none" strike="noStrike">
                <a:solidFill>
                  <a:srgbClr val="10343B"/>
                </a:solidFill>
                <a:latin typeface="Verdana"/>
                <a:ea typeface="Verdana"/>
                <a:cs typeface="Verdana"/>
                <a:sym typeface="Verdana"/>
              </a:defRPr>
            </a:lvl6pPr>
            <a:lvl7pPr indent="0" lvl="6" marL="0" marR="0" rtl="0" algn="ctr">
              <a:lnSpc>
                <a:spcPct val="100000"/>
              </a:lnSpc>
              <a:spcBef>
                <a:spcPts val="0"/>
              </a:spcBef>
              <a:spcAft>
                <a:spcPts val="0"/>
              </a:spcAft>
              <a:buClr>
                <a:srgbClr val="000000"/>
              </a:buClr>
              <a:buSzPts val="700"/>
              <a:buFont typeface="Arial"/>
              <a:buNone/>
              <a:defRPr b="1" i="0" sz="700" u="none" cap="none" strike="noStrike">
                <a:solidFill>
                  <a:srgbClr val="10343B"/>
                </a:solidFill>
                <a:latin typeface="Verdana"/>
                <a:ea typeface="Verdana"/>
                <a:cs typeface="Verdana"/>
                <a:sym typeface="Verdana"/>
              </a:defRPr>
            </a:lvl7pPr>
            <a:lvl8pPr indent="0" lvl="7" marL="0" marR="0" rtl="0" algn="ctr">
              <a:lnSpc>
                <a:spcPct val="100000"/>
              </a:lnSpc>
              <a:spcBef>
                <a:spcPts val="0"/>
              </a:spcBef>
              <a:spcAft>
                <a:spcPts val="0"/>
              </a:spcAft>
              <a:buClr>
                <a:srgbClr val="000000"/>
              </a:buClr>
              <a:buSzPts val="700"/>
              <a:buFont typeface="Arial"/>
              <a:buNone/>
              <a:defRPr b="1" i="0" sz="700" u="none" cap="none" strike="noStrike">
                <a:solidFill>
                  <a:srgbClr val="10343B"/>
                </a:solidFill>
                <a:latin typeface="Verdana"/>
                <a:ea typeface="Verdana"/>
                <a:cs typeface="Verdana"/>
                <a:sym typeface="Verdana"/>
              </a:defRPr>
            </a:lvl8pPr>
            <a:lvl9pPr indent="0" lvl="8" marL="0" marR="0" rtl="0" algn="ctr">
              <a:lnSpc>
                <a:spcPct val="100000"/>
              </a:lnSpc>
              <a:spcBef>
                <a:spcPts val="0"/>
              </a:spcBef>
              <a:spcAft>
                <a:spcPts val="0"/>
              </a:spcAft>
              <a:buClr>
                <a:srgbClr val="000000"/>
              </a:buClr>
              <a:buSzPts val="700"/>
              <a:buFont typeface="Arial"/>
              <a:buNone/>
              <a:defRPr b="1" i="0" sz="700" u="none" cap="none" strike="noStrike">
                <a:solidFill>
                  <a:srgbClr val="10343B"/>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en-US"/>
              <a:t>‹#›</a:t>
            </a:fld>
            <a:endParaRPr/>
          </a:p>
        </p:txBody>
      </p:sp>
      <p:cxnSp>
        <p:nvCxnSpPr>
          <p:cNvPr descr="null" id="249" name="Google Shape;249;gc1bfff0083_0_749"/>
          <p:cNvCxnSpPr/>
          <p:nvPr/>
        </p:nvCxnSpPr>
        <p:spPr>
          <a:xfrm>
            <a:off x="281850" y="4737440"/>
            <a:ext cx="8580300" cy="0"/>
          </a:xfrm>
          <a:prstGeom prst="straightConnector1">
            <a:avLst/>
          </a:prstGeom>
          <a:noFill/>
          <a:ln cap="flat" cmpd="sng" w="76200">
            <a:solidFill>
              <a:srgbClr val="10343B"/>
            </a:solidFill>
            <a:prstDash val="solid"/>
            <a:round/>
            <a:headEnd len="sm" w="sm" type="none"/>
            <a:tailEnd len="sm" w="sm" type="none"/>
          </a:ln>
        </p:spPr>
      </p:cxnSp>
      <p:sp>
        <p:nvSpPr>
          <p:cNvPr id="250" name="Google Shape;250;gc1bfff0083_0_749"/>
          <p:cNvSpPr txBox="1"/>
          <p:nvPr/>
        </p:nvSpPr>
        <p:spPr>
          <a:xfrm>
            <a:off x="5238225" y="4855775"/>
            <a:ext cx="3700200" cy="240600"/>
          </a:xfrm>
          <a:prstGeom prst="rect">
            <a:avLst/>
          </a:prstGeom>
          <a:noFill/>
          <a:ln>
            <a:noFill/>
          </a:ln>
        </p:spPr>
        <p:txBody>
          <a:bodyPr anchorCtr="0" anchor="ctr" bIns="91425" lIns="91425" spcFirstLastPara="1" rIns="91425" wrap="square" tIns="91425">
            <a:noAutofit/>
          </a:bodyPr>
          <a:lstStyle/>
          <a:p>
            <a:pPr indent="0" lvl="0" marL="0" marR="0" rtl="0" algn="r">
              <a:lnSpc>
                <a:spcPct val="115000"/>
              </a:lnSpc>
              <a:spcBef>
                <a:spcPts val="0"/>
              </a:spcBef>
              <a:spcAft>
                <a:spcPts val="0"/>
              </a:spcAft>
              <a:buClr>
                <a:srgbClr val="000000"/>
              </a:buClr>
              <a:buSzPts val="700"/>
              <a:buFont typeface="Arial"/>
              <a:buNone/>
            </a:pPr>
            <a:r>
              <a:rPr b="0" i="0" lang="en-US" sz="600" u="none" cap="none" strike="noStrike">
                <a:solidFill>
                  <a:srgbClr val="10343B"/>
                </a:solidFill>
                <a:latin typeface="Verdana"/>
                <a:ea typeface="Verdana"/>
                <a:cs typeface="Verdana"/>
                <a:sym typeface="Verdana"/>
              </a:rPr>
              <a:t>© 2018 </a:t>
            </a:r>
            <a:r>
              <a:rPr b="1" i="0" lang="en-US" sz="600" u="none" cap="none" strike="noStrike">
                <a:solidFill>
                  <a:srgbClr val="10343B"/>
                </a:solidFill>
                <a:latin typeface="Verdana"/>
                <a:ea typeface="Verdana"/>
                <a:cs typeface="Verdana"/>
                <a:sym typeface="Verdana"/>
              </a:rPr>
              <a:t>CAST | Until Learning Has No Limits</a:t>
            </a:r>
            <a:endParaRPr b="1" i="0" sz="600" u="none" cap="none" strike="noStrike">
              <a:solidFill>
                <a:srgbClr val="10343B"/>
              </a:solidFill>
              <a:latin typeface="Verdana"/>
              <a:ea typeface="Verdana"/>
              <a:cs typeface="Verdana"/>
              <a:sym typeface="Verdana"/>
            </a:endParaRPr>
          </a:p>
        </p:txBody>
      </p:sp>
      <p:sp>
        <p:nvSpPr>
          <p:cNvPr id="251" name="Google Shape;251;gc1bfff0083_0_749"/>
          <p:cNvSpPr txBox="1"/>
          <p:nvPr/>
        </p:nvSpPr>
        <p:spPr>
          <a:xfrm>
            <a:off x="1478987" y="4855775"/>
            <a:ext cx="1243800" cy="2406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700"/>
              <a:buFont typeface="Arial"/>
              <a:buNone/>
            </a:pPr>
            <a:r>
              <a:t/>
            </a:r>
            <a:endParaRPr b="1" i="0" sz="700" u="none" cap="none" strike="noStrike">
              <a:solidFill>
                <a:srgbClr val="F4522D"/>
              </a:solidFill>
              <a:latin typeface="Verdana"/>
              <a:ea typeface="Verdana"/>
              <a:cs typeface="Verdana"/>
              <a:sym typeface="Verdana"/>
            </a:endParaRPr>
          </a:p>
          <a:p>
            <a:pPr indent="0" lvl="0" marL="0" marR="0" rtl="0" algn="l">
              <a:lnSpc>
                <a:spcPct val="115000"/>
              </a:lnSpc>
              <a:spcBef>
                <a:spcPts val="0"/>
              </a:spcBef>
              <a:spcAft>
                <a:spcPts val="0"/>
              </a:spcAft>
              <a:buClr>
                <a:srgbClr val="000000"/>
              </a:buClr>
              <a:buSzPts val="700"/>
              <a:buFont typeface="Arial"/>
              <a:buNone/>
            </a:pPr>
            <a:r>
              <a:t/>
            </a:r>
            <a:endParaRPr b="1" i="0" sz="700" u="none" cap="none" strike="noStrike">
              <a:solidFill>
                <a:srgbClr val="F4522D"/>
              </a:solidFill>
              <a:latin typeface="Verdana"/>
              <a:ea typeface="Verdana"/>
              <a:cs typeface="Verdana"/>
              <a:sym typeface="Verdana"/>
            </a:endParaRPr>
          </a:p>
          <a:p>
            <a:pPr indent="0" lvl="0" marL="0" marR="0" rtl="0" algn="l">
              <a:lnSpc>
                <a:spcPct val="115000"/>
              </a:lnSpc>
              <a:spcBef>
                <a:spcPts val="0"/>
              </a:spcBef>
              <a:spcAft>
                <a:spcPts val="0"/>
              </a:spcAft>
              <a:buClr>
                <a:srgbClr val="000000"/>
              </a:buClr>
              <a:buSzPts val="700"/>
              <a:buFont typeface="Arial"/>
              <a:buNone/>
            </a:pPr>
            <a:r>
              <a:rPr b="1" i="0" lang="en-US" sz="700" u="none" cap="none" strike="noStrike">
                <a:solidFill>
                  <a:srgbClr val="F4522D"/>
                </a:solidFill>
                <a:latin typeface="Verdana"/>
                <a:ea typeface="Verdana"/>
                <a:cs typeface="Verdana"/>
                <a:sym typeface="Verdana"/>
              </a:rPr>
              <a:t>@CAST_UDL  |  #UDL</a:t>
            </a:r>
            <a:endParaRPr b="1" i="0" sz="700" u="none" cap="none" strike="noStrike">
              <a:solidFill>
                <a:srgbClr val="F4522D"/>
              </a:solidFill>
              <a:latin typeface="Verdana"/>
              <a:ea typeface="Verdana"/>
              <a:cs typeface="Verdana"/>
              <a:sym typeface="Verdana"/>
            </a:endParaRPr>
          </a:p>
          <a:p>
            <a:pPr indent="0" lvl="0" marL="0" marR="0" rtl="0" algn="r">
              <a:lnSpc>
                <a:spcPct val="115000"/>
              </a:lnSpc>
              <a:spcBef>
                <a:spcPts val="0"/>
              </a:spcBef>
              <a:spcAft>
                <a:spcPts val="0"/>
              </a:spcAft>
              <a:buClr>
                <a:srgbClr val="000000"/>
              </a:buClr>
              <a:buSzPts val="700"/>
              <a:buFont typeface="Arial"/>
              <a:buNone/>
            </a:pPr>
            <a:r>
              <a:t/>
            </a:r>
            <a:endParaRPr b="1" i="0" sz="700" u="none" cap="none" strike="noStrike">
              <a:solidFill>
                <a:srgbClr val="F4522D"/>
              </a:solidFill>
              <a:latin typeface="Verdana"/>
              <a:ea typeface="Verdana"/>
              <a:cs typeface="Verdana"/>
              <a:sym typeface="Verdana"/>
            </a:endParaRPr>
          </a:p>
          <a:p>
            <a:pPr indent="0" lvl="0" marL="0" marR="0" rtl="0" algn="r">
              <a:lnSpc>
                <a:spcPct val="115000"/>
              </a:lnSpc>
              <a:spcBef>
                <a:spcPts val="0"/>
              </a:spcBef>
              <a:spcAft>
                <a:spcPts val="0"/>
              </a:spcAft>
              <a:buClr>
                <a:srgbClr val="000000"/>
              </a:buClr>
              <a:buSzPts val="700"/>
              <a:buFont typeface="Arial"/>
              <a:buNone/>
            </a:pPr>
            <a:r>
              <a:t/>
            </a:r>
            <a:endParaRPr b="1" i="0" sz="700" u="none" cap="none" strike="noStrike">
              <a:solidFill>
                <a:srgbClr val="F4522D"/>
              </a:solidFill>
              <a:latin typeface="Verdana"/>
              <a:ea typeface="Verdana"/>
              <a:cs typeface="Verdana"/>
              <a:sym typeface="Verdana"/>
            </a:endParaRPr>
          </a:p>
        </p:txBody>
      </p:sp>
      <p:pic>
        <p:nvPicPr>
          <p:cNvPr descr="Twitter" id="252" name="Google Shape;252;gc1bfff0083_0_749"/>
          <p:cNvPicPr preferRelativeResize="0"/>
          <p:nvPr/>
        </p:nvPicPr>
        <p:blipFill rotWithShape="1">
          <a:blip r:embed="rId3">
            <a:alphaModFix/>
          </a:blip>
          <a:srcRect b="0" l="0" r="0" t="0"/>
          <a:stretch/>
        </p:blipFill>
        <p:spPr>
          <a:xfrm>
            <a:off x="494625" y="4883375"/>
            <a:ext cx="164875" cy="165208"/>
          </a:xfrm>
          <a:prstGeom prst="rect">
            <a:avLst/>
          </a:prstGeom>
          <a:noFill/>
          <a:ln>
            <a:noFill/>
          </a:ln>
        </p:spPr>
      </p:pic>
      <p:pic>
        <p:nvPicPr>
          <p:cNvPr descr="Youtube" id="253" name="Google Shape;253;gc1bfff0083_0_749"/>
          <p:cNvPicPr preferRelativeResize="0"/>
          <p:nvPr/>
        </p:nvPicPr>
        <p:blipFill rotWithShape="1">
          <a:blip r:embed="rId4">
            <a:alphaModFix/>
          </a:blip>
          <a:srcRect b="0" l="0" r="0" t="0"/>
          <a:stretch/>
        </p:blipFill>
        <p:spPr>
          <a:xfrm>
            <a:off x="707400" y="4883400"/>
            <a:ext cx="164875" cy="165180"/>
          </a:xfrm>
          <a:prstGeom prst="rect">
            <a:avLst/>
          </a:prstGeom>
          <a:noFill/>
          <a:ln>
            <a:noFill/>
          </a:ln>
        </p:spPr>
      </p:pic>
      <p:pic>
        <p:nvPicPr>
          <p:cNvPr descr="Facebook" id="254" name="Google Shape;254;gc1bfff0083_0_749"/>
          <p:cNvPicPr preferRelativeResize="0"/>
          <p:nvPr/>
        </p:nvPicPr>
        <p:blipFill rotWithShape="1">
          <a:blip r:embed="rId5">
            <a:alphaModFix/>
          </a:blip>
          <a:srcRect b="0" l="0" r="0" t="0"/>
          <a:stretch/>
        </p:blipFill>
        <p:spPr>
          <a:xfrm>
            <a:off x="281825" y="4883400"/>
            <a:ext cx="164875" cy="165175"/>
          </a:xfrm>
          <a:prstGeom prst="rect">
            <a:avLst/>
          </a:prstGeom>
          <a:noFill/>
          <a:ln>
            <a:noFill/>
          </a:ln>
        </p:spPr>
      </p:pic>
      <p:pic>
        <p:nvPicPr>
          <p:cNvPr descr="Instagram" id="255" name="Google Shape;255;gc1bfff0083_0_749"/>
          <p:cNvPicPr preferRelativeResize="0"/>
          <p:nvPr/>
        </p:nvPicPr>
        <p:blipFill rotWithShape="1">
          <a:blip r:embed="rId6">
            <a:alphaModFix/>
          </a:blip>
          <a:srcRect b="0" l="0" r="0" t="0"/>
          <a:stretch/>
        </p:blipFill>
        <p:spPr>
          <a:xfrm>
            <a:off x="920450" y="4882375"/>
            <a:ext cx="164875" cy="164571"/>
          </a:xfrm>
          <a:prstGeom prst="rect">
            <a:avLst/>
          </a:prstGeom>
          <a:noFill/>
          <a:ln>
            <a:noFill/>
          </a:ln>
        </p:spPr>
      </p:pic>
      <p:pic>
        <p:nvPicPr>
          <p:cNvPr descr="Pinterest" id="256" name="Google Shape;256;gc1bfff0083_0_749"/>
          <p:cNvPicPr preferRelativeResize="0"/>
          <p:nvPr/>
        </p:nvPicPr>
        <p:blipFill rotWithShape="1">
          <a:blip r:embed="rId7">
            <a:alphaModFix/>
          </a:blip>
          <a:srcRect b="0" l="0" r="0" t="0"/>
          <a:stretch/>
        </p:blipFill>
        <p:spPr>
          <a:xfrm>
            <a:off x="1133350" y="4883400"/>
            <a:ext cx="164875" cy="16518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57" name="Shape 257"/>
        <p:cNvGrpSpPr/>
        <p:nvPr/>
      </p:nvGrpSpPr>
      <p:grpSpPr>
        <a:xfrm>
          <a:off x="0" y="0"/>
          <a:ext cx="0" cy="0"/>
          <a:chOff x="0" y="0"/>
          <a:chExt cx="0" cy="0"/>
        </a:xfrm>
      </p:grpSpPr>
      <p:sp>
        <p:nvSpPr>
          <p:cNvPr id="258" name="Google Shape;258;gc1bfff0083_0_761"/>
          <p:cNvSpPr txBox="1"/>
          <p:nvPr>
            <p:ph type="ctrTitle"/>
          </p:nvPr>
        </p:nvSpPr>
        <p:spPr>
          <a:xfrm>
            <a:off x="990901" y="946275"/>
            <a:ext cx="7841400" cy="20526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10343B"/>
              </a:buClr>
              <a:buSzPts val="5200"/>
              <a:buFont typeface="Lato"/>
              <a:buNone/>
              <a:defRPr b="1" i="0" sz="5200" u="none" cap="none" strike="noStrike">
                <a:solidFill>
                  <a:srgbClr val="10343B"/>
                </a:solidFill>
                <a:latin typeface="Verdana"/>
                <a:ea typeface="Verdana"/>
                <a:cs typeface="Verdana"/>
                <a:sym typeface="Verdana"/>
              </a:defRPr>
            </a:lvl1pPr>
            <a:lvl2pPr lvl="1" marR="0" rtl="0" algn="ctr">
              <a:lnSpc>
                <a:spcPct val="100000"/>
              </a:lnSpc>
              <a:spcBef>
                <a:spcPts val="0"/>
              </a:spcBef>
              <a:spcAft>
                <a:spcPts val="0"/>
              </a:spcAft>
              <a:buClr>
                <a:srgbClr val="FFFFFF"/>
              </a:buClr>
              <a:buSzPts val="5200"/>
              <a:buFont typeface="Lato"/>
              <a:buNone/>
              <a:defRPr b="1" i="0" sz="5200" u="none" cap="none" strike="noStrike">
                <a:solidFill>
                  <a:srgbClr val="FFFFFF"/>
                </a:solidFill>
                <a:latin typeface="Lato"/>
                <a:ea typeface="Lato"/>
                <a:cs typeface="Lato"/>
                <a:sym typeface="Lato"/>
              </a:defRPr>
            </a:lvl2pPr>
            <a:lvl3pPr lvl="2" marR="0" rtl="0" algn="ctr">
              <a:lnSpc>
                <a:spcPct val="100000"/>
              </a:lnSpc>
              <a:spcBef>
                <a:spcPts val="0"/>
              </a:spcBef>
              <a:spcAft>
                <a:spcPts val="0"/>
              </a:spcAft>
              <a:buClr>
                <a:srgbClr val="FFFFFF"/>
              </a:buClr>
              <a:buSzPts val="5200"/>
              <a:buFont typeface="Lato"/>
              <a:buNone/>
              <a:defRPr b="1" i="0" sz="5200" u="none" cap="none" strike="noStrike">
                <a:solidFill>
                  <a:srgbClr val="FFFFFF"/>
                </a:solidFill>
                <a:latin typeface="Lato"/>
                <a:ea typeface="Lato"/>
                <a:cs typeface="Lato"/>
                <a:sym typeface="Lato"/>
              </a:defRPr>
            </a:lvl3pPr>
            <a:lvl4pPr lvl="3" marR="0" rtl="0" algn="ctr">
              <a:lnSpc>
                <a:spcPct val="100000"/>
              </a:lnSpc>
              <a:spcBef>
                <a:spcPts val="0"/>
              </a:spcBef>
              <a:spcAft>
                <a:spcPts val="0"/>
              </a:spcAft>
              <a:buClr>
                <a:srgbClr val="FFFFFF"/>
              </a:buClr>
              <a:buSzPts val="5200"/>
              <a:buFont typeface="Lato"/>
              <a:buNone/>
              <a:defRPr b="1" i="0" sz="5200" u="none" cap="none" strike="noStrike">
                <a:solidFill>
                  <a:srgbClr val="FFFFFF"/>
                </a:solidFill>
                <a:latin typeface="Lato"/>
                <a:ea typeface="Lato"/>
                <a:cs typeface="Lato"/>
                <a:sym typeface="Lato"/>
              </a:defRPr>
            </a:lvl4pPr>
            <a:lvl5pPr lvl="4" marR="0" rtl="0" algn="ctr">
              <a:lnSpc>
                <a:spcPct val="100000"/>
              </a:lnSpc>
              <a:spcBef>
                <a:spcPts val="0"/>
              </a:spcBef>
              <a:spcAft>
                <a:spcPts val="0"/>
              </a:spcAft>
              <a:buClr>
                <a:srgbClr val="FFFFFF"/>
              </a:buClr>
              <a:buSzPts val="5200"/>
              <a:buFont typeface="Lato"/>
              <a:buNone/>
              <a:defRPr b="1" i="0" sz="5200" u="none" cap="none" strike="noStrike">
                <a:solidFill>
                  <a:srgbClr val="FFFFFF"/>
                </a:solidFill>
                <a:latin typeface="Lato"/>
                <a:ea typeface="Lato"/>
                <a:cs typeface="Lato"/>
                <a:sym typeface="Lato"/>
              </a:defRPr>
            </a:lvl5pPr>
            <a:lvl6pPr lvl="5" marR="0" rtl="0" algn="ctr">
              <a:lnSpc>
                <a:spcPct val="100000"/>
              </a:lnSpc>
              <a:spcBef>
                <a:spcPts val="0"/>
              </a:spcBef>
              <a:spcAft>
                <a:spcPts val="0"/>
              </a:spcAft>
              <a:buClr>
                <a:srgbClr val="FFFFFF"/>
              </a:buClr>
              <a:buSzPts val="5200"/>
              <a:buFont typeface="Lato"/>
              <a:buNone/>
              <a:defRPr b="1" i="0" sz="5200" u="none" cap="none" strike="noStrike">
                <a:solidFill>
                  <a:srgbClr val="FFFFFF"/>
                </a:solidFill>
                <a:latin typeface="Lato"/>
                <a:ea typeface="Lato"/>
                <a:cs typeface="Lato"/>
                <a:sym typeface="Lato"/>
              </a:defRPr>
            </a:lvl6pPr>
            <a:lvl7pPr lvl="6" marR="0" rtl="0" algn="ctr">
              <a:lnSpc>
                <a:spcPct val="100000"/>
              </a:lnSpc>
              <a:spcBef>
                <a:spcPts val="0"/>
              </a:spcBef>
              <a:spcAft>
                <a:spcPts val="0"/>
              </a:spcAft>
              <a:buClr>
                <a:srgbClr val="FFFFFF"/>
              </a:buClr>
              <a:buSzPts val="5200"/>
              <a:buFont typeface="Lato"/>
              <a:buNone/>
              <a:defRPr b="1" i="0" sz="5200" u="none" cap="none" strike="noStrike">
                <a:solidFill>
                  <a:srgbClr val="FFFFFF"/>
                </a:solidFill>
                <a:latin typeface="Lato"/>
                <a:ea typeface="Lato"/>
                <a:cs typeface="Lato"/>
                <a:sym typeface="Lato"/>
              </a:defRPr>
            </a:lvl7pPr>
            <a:lvl8pPr lvl="7" marR="0" rtl="0" algn="ctr">
              <a:lnSpc>
                <a:spcPct val="100000"/>
              </a:lnSpc>
              <a:spcBef>
                <a:spcPts val="0"/>
              </a:spcBef>
              <a:spcAft>
                <a:spcPts val="0"/>
              </a:spcAft>
              <a:buClr>
                <a:srgbClr val="FFFFFF"/>
              </a:buClr>
              <a:buSzPts val="5200"/>
              <a:buFont typeface="Lato"/>
              <a:buNone/>
              <a:defRPr b="1" i="0" sz="5200" u="none" cap="none" strike="noStrike">
                <a:solidFill>
                  <a:srgbClr val="FFFFFF"/>
                </a:solidFill>
                <a:latin typeface="Lato"/>
                <a:ea typeface="Lato"/>
                <a:cs typeface="Lato"/>
                <a:sym typeface="Lato"/>
              </a:defRPr>
            </a:lvl8pPr>
            <a:lvl9pPr lvl="8" marR="0" rtl="0" algn="ctr">
              <a:lnSpc>
                <a:spcPct val="100000"/>
              </a:lnSpc>
              <a:spcBef>
                <a:spcPts val="0"/>
              </a:spcBef>
              <a:spcAft>
                <a:spcPts val="0"/>
              </a:spcAft>
              <a:buClr>
                <a:srgbClr val="FFFFFF"/>
              </a:buClr>
              <a:buSzPts val="5200"/>
              <a:buFont typeface="Lato"/>
              <a:buNone/>
              <a:defRPr b="1" i="0" sz="5200" u="none" cap="none" strike="noStrike">
                <a:solidFill>
                  <a:srgbClr val="FFFFFF"/>
                </a:solidFill>
                <a:latin typeface="Lato"/>
                <a:ea typeface="Lato"/>
                <a:cs typeface="Lato"/>
                <a:sym typeface="Lato"/>
              </a:defRPr>
            </a:lvl9pPr>
          </a:lstStyle>
          <a:p/>
        </p:txBody>
      </p:sp>
      <p:pic>
        <p:nvPicPr>
          <p:cNvPr descr="LinkedIn" id="259" name="Google Shape;259;gc1bfff0083_0_761"/>
          <p:cNvPicPr preferRelativeResize="0"/>
          <p:nvPr/>
        </p:nvPicPr>
        <p:blipFill rotWithShape="1">
          <a:blip r:embed="rId2">
            <a:alphaModFix/>
          </a:blip>
          <a:srcRect b="0" l="0" r="0" t="0"/>
          <a:stretch/>
        </p:blipFill>
        <p:spPr>
          <a:xfrm>
            <a:off x="1346275" y="4882249"/>
            <a:ext cx="164875" cy="164847"/>
          </a:xfrm>
          <a:prstGeom prst="rect">
            <a:avLst/>
          </a:prstGeom>
          <a:noFill/>
          <a:ln>
            <a:noFill/>
          </a:ln>
        </p:spPr>
      </p:pic>
      <p:sp>
        <p:nvSpPr>
          <p:cNvPr id="260" name="Google Shape;260;gc1bfff0083_0_761"/>
          <p:cNvSpPr txBox="1"/>
          <p:nvPr>
            <p:ph idx="12" type="sldNum"/>
          </p:nvPr>
        </p:nvSpPr>
        <p:spPr>
          <a:xfrm>
            <a:off x="4297650" y="4901567"/>
            <a:ext cx="548700" cy="1311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700"/>
              <a:buFont typeface="Arial"/>
              <a:buNone/>
              <a:defRPr b="1" i="0" sz="700" u="none" cap="none" strike="noStrike">
                <a:solidFill>
                  <a:srgbClr val="10343B"/>
                </a:solidFill>
                <a:latin typeface="Verdana"/>
                <a:ea typeface="Verdana"/>
                <a:cs typeface="Verdana"/>
                <a:sym typeface="Verdana"/>
              </a:defRPr>
            </a:lvl1pPr>
            <a:lvl2pPr indent="0" lvl="1" marL="0" marR="0" rtl="0" algn="ctr">
              <a:lnSpc>
                <a:spcPct val="100000"/>
              </a:lnSpc>
              <a:spcBef>
                <a:spcPts val="0"/>
              </a:spcBef>
              <a:spcAft>
                <a:spcPts val="0"/>
              </a:spcAft>
              <a:buClr>
                <a:srgbClr val="000000"/>
              </a:buClr>
              <a:buSzPts val="700"/>
              <a:buFont typeface="Arial"/>
              <a:buNone/>
              <a:defRPr b="1" i="0" sz="700" u="none" cap="none" strike="noStrike">
                <a:solidFill>
                  <a:srgbClr val="10343B"/>
                </a:solidFill>
                <a:latin typeface="Verdana"/>
                <a:ea typeface="Verdana"/>
                <a:cs typeface="Verdana"/>
                <a:sym typeface="Verdana"/>
              </a:defRPr>
            </a:lvl2pPr>
            <a:lvl3pPr indent="0" lvl="2" marL="0" marR="0" rtl="0" algn="ctr">
              <a:lnSpc>
                <a:spcPct val="100000"/>
              </a:lnSpc>
              <a:spcBef>
                <a:spcPts val="0"/>
              </a:spcBef>
              <a:spcAft>
                <a:spcPts val="0"/>
              </a:spcAft>
              <a:buClr>
                <a:srgbClr val="000000"/>
              </a:buClr>
              <a:buSzPts val="700"/>
              <a:buFont typeface="Arial"/>
              <a:buNone/>
              <a:defRPr b="1" i="0" sz="700" u="none" cap="none" strike="noStrike">
                <a:solidFill>
                  <a:srgbClr val="10343B"/>
                </a:solidFill>
                <a:latin typeface="Verdana"/>
                <a:ea typeface="Verdana"/>
                <a:cs typeface="Verdana"/>
                <a:sym typeface="Verdana"/>
              </a:defRPr>
            </a:lvl3pPr>
            <a:lvl4pPr indent="0" lvl="3" marL="0" marR="0" rtl="0" algn="ctr">
              <a:lnSpc>
                <a:spcPct val="100000"/>
              </a:lnSpc>
              <a:spcBef>
                <a:spcPts val="0"/>
              </a:spcBef>
              <a:spcAft>
                <a:spcPts val="0"/>
              </a:spcAft>
              <a:buClr>
                <a:srgbClr val="000000"/>
              </a:buClr>
              <a:buSzPts val="700"/>
              <a:buFont typeface="Arial"/>
              <a:buNone/>
              <a:defRPr b="1" i="0" sz="700" u="none" cap="none" strike="noStrike">
                <a:solidFill>
                  <a:srgbClr val="10343B"/>
                </a:solidFill>
                <a:latin typeface="Verdana"/>
                <a:ea typeface="Verdana"/>
                <a:cs typeface="Verdana"/>
                <a:sym typeface="Verdana"/>
              </a:defRPr>
            </a:lvl4pPr>
            <a:lvl5pPr indent="0" lvl="4" marL="0" marR="0" rtl="0" algn="ctr">
              <a:lnSpc>
                <a:spcPct val="100000"/>
              </a:lnSpc>
              <a:spcBef>
                <a:spcPts val="0"/>
              </a:spcBef>
              <a:spcAft>
                <a:spcPts val="0"/>
              </a:spcAft>
              <a:buClr>
                <a:srgbClr val="000000"/>
              </a:buClr>
              <a:buSzPts val="700"/>
              <a:buFont typeface="Arial"/>
              <a:buNone/>
              <a:defRPr b="1" i="0" sz="700" u="none" cap="none" strike="noStrike">
                <a:solidFill>
                  <a:srgbClr val="10343B"/>
                </a:solidFill>
                <a:latin typeface="Verdana"/>
                <a:ea typeface="Verdana"/>
                <a:cs typeface="Verdana"/>
                <a:sym typeface="Verdana"/>
              </a:defRPr>
            </a:lvl5pPr>
            <a:lvl6pPr indent="0" lvl="5" marL="0" marR="0" rtl="0" algn="ctr">
              <a:lnSpc>
                <a:spcPct val="100000"/>
              </a:lnSpc>
              <a:spcBef>
                <a:spcPts val="0"/>
              </a:spcBef>
              <a:spcAft>
                <a:spcPts val="0"/>
              </a:spcAft>
              <a:buClr>
                <a:srgbClr val="000000"/>
              </a:buClr>
              <a:buSzPts val="700"/>
              <a:buFont typeface="Arial"/>
              <a:buNone/>
              <a:defRPr b="1" i="0" sz="700" u="none" cap="none" strike="noStrike">
                <a:solidFill>
                  <a:srgbClr val="10343B"/>
                </a:solidFill>
                <a:latin typeface="Verdana"/>
                <a:ea typeface="Verdana"/>
                <a:cs typeface="Verdana"/>
                <a:sym typeface="Verdana"/>
              </a:defRPr>
            </a:lvl6pPr>
            <a:lvl7pPr indent="0" lvl="6" marL="0" marR="0" rtl="0" algn="ctr">
              <a:lnSpc>
                <a:spcPct val="100000"/>
              </a:lnSpc>
              <a:spcBef>
                <a:spcPts val="0"/>
              </a:spcBef>
              <a:spcAft>
                <a:spcPts val="0"/>
              </a:spcAft>
              <a:buClr>
                <a:srgbClr val="000000"/>
              </a:buClr>
              <a:buSzPts val="700"/>
              <a:buFont typeface="Arial"/>
              <a:buNone/>
              <a:defRPr b="1" i="0" sz="700" u="none" cap="none" strike="noStrike">
                <a:solidFill>
                  <a:srgbClr val="10343B"/>
                </a:solidFill>
                <a:latin typeface="Verdana"/>
                <a:ea typeface="Verdana"/>
                <a:cs typeface="Verdana"/>
                <a:sym typeface="Verdana"/>
              </a:defRPr>
            </a:lvl7pPr>
            <a:lvl8pPr indent="0" lvl="7" marL="0" marR="0" rtl="0" algn="ctr">
              <a:lnSpc>
                <a:spcPct val="100000"/>
              </a:lnSpc>
              <a:spcBef>
                <a:spcPts val="0"/>
              </a:spcBef>
              <a:spcAft>
                <a:spcPts val="0"/>
              </a:spcAft>
              <a:buClr>
                <a:srgbClr val="000000"/>
              </a:buClr>
              <a:buSzPts val="700"/>
              <a:buFont typeface="Arial"/>
              <a:buNone/>
              <a:defRPr b="1" i="0" sz="700" u="none" cap="none" strike="noStrike">
                <a:solidFill>
                  <a:srgbClr val="10343B"/>
                </a:solidFill>
                <a:latin typeface="Verdana"/>
                <a:ea typeface="Verdana"/>
                <a:cs typeface="Verdana"/>
                <a:sym typeface="Verdana"/>
              </a:defRPr>
            </a:lvl8pPr>
            <a:lvl9pPr indent="0" lvl="8" marL="0" marR="0" rtl="0" algn="ctr">
              <a:lnSpc>
                <a:spcPct val="100000"/>
              </a:lnSpc>
              <a:spcBef>
                <a:spcPts val="0"/>
              </a:spcBef>
              <a:spcAft>
                <a:spcPts val="0"/>
              </a:spcAft>
              <a:buClr>
                <a:srgbClr val="000000"/>
              </a:buClr>
              <a:buSzPts val="700"/>
              <a:buFont typeface="Arial"/>
              <a:buNone/>
              <a:defRPr b="1" i="0" sz="700" u="none" cap="none" strike="noStrike">
                <a:solidFill>
                  <a:srgbClr val="10343B"/>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en-US"/>
              <a:t>‹#›</a:t>
            </a:fld>
            <a:endParaRPr/>
          </a:p>
        </p:txBody>
      </p:sp>
      <p:cxnSp>
        <p:nvCxnSpPr>
          <p:cNvPr descr="null" id="261" name="Google Shape;261;gc1bfff0083_0_761"/>
          <p:cNvCxnSpPr/>
          <p:nvPr/>
        </p:nvCxnSpPr>
        <p:spPr>
          <a:xfrm>
            <a:off x="281850" y="4737440"/>
            <a:ext cx="8580300" cy="0"/>
          </a:xfrm>
          <a:prstGeom prst="straightConnector1">
            <a:avLst/>
          </a:prstGeom>
          <a:noFill/>
          <a:ln cap="flat" cmpd="sng" w="76200">
            <a:solidFill>
              <a:srgbClr val="10343B"/>
            </a:solidFill>
            <a:prstDash val="solid"/>
            <a:round/>
            <a:headEnd len="sm" w="sm" type="none"/>
            <a:tailEnd len="sm" w="sm" type="none"/>
          </a:ln>
        </p:spPr>
      </p:cxnSp>
      <p:sp>
        <p:nvSpPr>
          <p:cNvPr id="262" name="Google Shape;262;gc1bfff0083_0_761"/>
          <p:cNvSpPr txBox="1"/>
          <p:nvPr/>
        </p:nvSpPr>
        <p:spPr>
          <a:xfrm>
            <a:off x="5238225" y="4855775"/>
            <a:ext cx="3700200" cy="240600"/>
          </a:xfrm>
          <a:prstGeom prst="rect">
            <a:avLst/>
          </a:prstGeom>
          <a:noFill/>
          <a:ln>
            <a:noFill/>
          </a:ln>
        </p:spPr>
        <p:txBody>
          <a:bodyPr anchorCtr="0" anchor="ctr" bIns="91425" lIns="91425" spcFirstLastPara="1" rIns="91425" wrap="square" tIns="91425">
            <a:noAutofit/>
          </a:bodyPr>
          <a:lstStyle/>
          <a:p>
            <a:pPr indent="0" lvl="0" marL="0" marR="0" rtl="0" algn="r">
              <a:lnSpc>
                <a:spcPct val="115000"/>
              </a:lnSpc>
              <a:spcBef>
                <a:spcPts val="0"/>
              </a:spcBef>
              <a:spcAft>
                <a:spcPts val="0"/>
              </a:spcAft>
              <a:buClr>
                <a:srgbClr val="000000"/>
              </a:buClr>
              <a:buSzPts val="700"/>
              <a:buFont typeface="Arial"/>
              <a:buNone/>
            </a:pPr>
            <a:r>
              <a:rPr b="0" i="0" lang="en-US" sz="600" u="none" cap="none" strike="noStrike">
                <a:solidFill>
                  <a:srgbClr val="10343B"/>
                </a:solidFill>
                <a:latin typeface="Verdana"/>
                <a:ea typeface="Verdana"/>
                <a:cs typeface="Verdana"/>
                <a:sym typeface="Verdana"/>
              </a:rPr>
              <a:t>© 2018 </a:t>
            </a:r>
            <a:r>
              <a:rPr b="1" i="0" lang="en-US" sz="600" u="none" cap="none" strike="noStrike">
                <a:solidFill>
                  <a:srgbClr val="10343B"/>
                </a:solidFill>
                <a:latin typeface="Verdana"/>
                <a:ea typeface="Verdana"/>
                <a:cs typeface="Verdana"/>
                <a:sym typeface="Verdana"/>
              </a:rPr>
              <a:t>CAST | Until Learning Has No Limits</a:t>
            </a:r>
            <a:endParaRPr b="1" i="0" sz="600" u="none" cap="none" strike="noStrike">
              <a:solidFill>
                <a:srgbClr val="10343B"/>
              </a:solidFill>
              <a:latin typeface="Verdana"/>
              <a:ea typeface="Verdana"/>
              <a:cs typeface="Verdana"/>
              <a:sym typeface="Verdana"/>
            </a:endParaRPr>
          </a:p>
        </p:txBody>
      </p:sp>
      <p:sp>
        <p:nvSpPr>
          <p:cNvPr id="263" name="Google Shape;263;gc1bfff0083_0_761"/>
          <p:cNvSpPr txBox="1"/>
          <p:nvPr/>
        </p:nvSpPr>
        <p:spPr>
          <a:xfrm>
            <a:off x="1478987" y="4855775"/>
            <a:ext cx="1243800" cy="2406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700"/>
              <a:buFont typeface="Arial"/>
              <a:buNone/>
            </a:pPr>
            <a:r>
              <a:t/>
            </a:r>
            <a:endParaRPr b="1" i="0" sz="700" u="none" cap="none" strike="noStrike">
              <a:solidFill>
                <a:srgbClr val="F4522D"/>
              </a:solidFill>
              <a:latin typeface="Verdana"/>
              <a:ea typeface="Verdana"/>
              <a:cs typeface="Verdana"/>
              <a:sym typeface="Verdana"/>
            </a:endParaRPr>
          </a:p>
          <a:p>
            <a:pPr indent="0" lvl="0" marL="0" marR="0" rtl="0" algn="l">
              <a:lnSpc>
                <a:spcPct val="115000"/>
              </a:lnSpc>
              <a:spcBef>
                <a:spcPts val="0"/>
              </a:spcBef>
              <a:spcAft>
                <a:spcPts val="0"/>
              </a:spcAft>
              <a:buClr>
                <a:srgbClr val="000000"/>
              </a:buClr>
              <a:buSzPts val="700"/>
              <a:buFont typeface="Arial"/>
              <a:buNone/>
            </a:pPr>
            <a:r>
              <a:t/>
            </a:r>
            <a:endParaRPr b="1" i="0" sz="700" u="none" cap="none" strike="noStrike">
              <a:solidFill>
                <a:srgbClr val="F4522D"/>
              </a:solidFill>
              <a:latin typeface="Verdana"/>
              <a:ea typeface="Verdana"/>
              <a:cs typeface="Verdana"/>
              <a:sym typeface="Verdana"/>
            </a:endParaRPr>
          </a:p>
          <a:p>
            <a:pPr indent="0" lvl="0" marL="0" marR="0" rtl="0" algn="l">
              <a:lnSpc>
                <a:spcPct val="115000"/>
              </a:lnSpc>
              <a:spcBef>
                <a:spcPts val="0"/>
              </a:spcBef>
              <a:spcAft>
                <a:spcPts val="0"/>
              </a:spcAft>
              <a:buClr>
                <a:srgbClr val="000000"/>
              </a:buClr>
              <a:buSzPts val="700"/>
              <a:buFont typeface="Arial"/>
              <a:buNone/>
            </a:pPr>
            <a:r>
              <a:rPr b="1" i="0" lang="en-US" sz="700" u="none" cap="none" strike="noStrike">
                <a:solidFill>
                  <a:srgbClr val="F4522D"/>
                </a:solidFill>
                <a:latin typeface="Verdana"/>
                <a:ea typeface="Verdana"/>
                <a:cs typeface="Verdana"/>
                <a:sym typeface="Verdana"/>
              </a:rPr>
              <a:t>@CAST_UDL  |  #UDL</a:t>
            </a:r>
            <a:endParaRPr b="1" i="0" sz="700" u="none" cap="none" strike="noStrike">
              <a:solidFill>
                <a:srgbClr val="F4522D"/>
              </a:solidFill>
              <a:latin typeface="Verdana"/>
              <a:ea typeface="Verdana"/>
              <a:cs typeface="Verdana"/>
              <a:sym typeface="Verdana"/>
            </a:endParaRPr>
          </a:p>
          <a:p>
            <a:pPr indent="0" lvl="0" marL="0" marR="0" rtl="0" algn="r">
              <a:lnSpc>
                <a:spcPct val="115000"/>
              </a:lnSpc>
              <a:spcBef>
                <a:spcPts val="0"/>
              </a:spcBef>
              <a:spcAft>
                <a:spcPts val="0"/>
              </a:spcAft>
              <a:buClr>
                <a:srgbClr val="000000"/>
              </a:buClr>
              <a:buSzPts val="700"/>
              <a:buFont typeface="Arial"/>
              <a:buNone/>
            </a:pPr>
            <a:r>
              <a:t/>
            </a:r>
            <a:endParaRPr b="1" i="0" sz="700" u="none" cap="none" strike="noStrike">
              <a:solidFill>
                <a:srgbClr val="F4522D"/>
              </a:solidFill>
              <a:latin typeface="Verdana"/>
              <a:ea typeface="Verdana"/>
              <a:cs typeface="Verdana"/>
              <a:sym typeface="Verdana"/>
            </a:endParaRPr>
          </a:p>
          <a:p>
            <a:pPr indent="0" lvl="0" marL="0" marR="0" rtl="0" algn="r">
              <a:lnSpc>
                <a:spcPct val="115000"/>
              </a:lnSpc>
              <a:spcBef>
                <a:spcPts val="0"/>
              </a:spcBef>
              <a:spcAft>
                <a:spcPts val="0"/>
              </a:spcAft>
              <a:buClr>
                <a:srgbClr val="000000"/>
              </a:buClr>
              <a:buSzPts val="700"/>
              <a:buFont typeface="Arial"/>
              <a:buNone/>
            </a:pPr>
            <a:r>
              <a:t/>
            </a:r>
            <a:endParaRPr b="1" i="0" sz="700" u="none" cap="none" strike="noStrike">
              <a:solidFill>
                <a:srgbClr val="F4522D"/>
              </a:solidFill>
              <a:latin typeface="Verdana"/>
              <a:ea typeface="Verdana"/>
              <a:cs typeface="Verdana"/>
              <a:sym typeface="Verdana"/>
            </a:endParaRPr>
          </a:p>
        </p:txBody>
      </p:sp>
      <p:pic>
        <p:nvPicPr>
          <p:cNvPr descr="Twitter" id="264" name="Google Shape;264;gc1bfff0083_0_761"/>
          <p:cNvPicPr preferRelativeResize="0"/>
          <p:nvPr/>
        </p:nvPicPr>
        <p:blipFill rotWithShape="1">
          <a:blip r:embed="rId3">
            <a:alphaModFix/>
          </a:blip>
          <a:srcRect b="0" l="0" r="0" t="0"/>
          <a:stretch/>
        </p:blipFill>
        <p:spPr>
          <a:xfrm>
            <a:off x="494625" y="4883375"/>
            <a:ext cx="164875" cy="165208"/>
          </a:xfrm>
          <a:prstGeom prst="rect">
            <a:avLst/>
          </a:prstGeom>
          <a:noFill/>
          <a:ln>
            <a:noFill/>
          </a:ln>
        </p:spPr>
      </p:pic>
      <p:pic>
        <p:nvPicPr>
          <p:cNvPr descr="Youtube" id="265" name="Google Shape;265;gc1bfff0083_0_761"/>
          <p:cNvPicPr preferRelativeResize="0"/>
          <p:nvPr/>
        </p:nvPicPr>
        <p:blipFill rotWithShape="1">
          <a:blip r:embed="rId4">
            <a:alphaModFix/>
          </a:blip>
          <a:srcRect b="0" l="0" r="0" t="0"/>
          <a:stretch/>
        </p:blipFill>
        <p:spPr>
          <a:xfrm>
            <a:off x="707400" y="4883400"/>
            <a:ext cx="164875" cy="165180"/>
          </a:xfrm>
          <a:prstGeom prst="rect">
            <a:avLst/>
          </a:prstGeom>
          <a:noFill/>
          <a:ln>
            <a:noFill/>
          </a:ln>
        </p:spPr>
      </p:pic>
      <p:pic>
        <p:nvPicPr>
          <p:cNvPr descr="Facebook" id="266" name="Google Shape;266;gc1bfff0083_0_761"/>
          <p:cNvPicPr preferRelativeResize="0"/>
          <p:nvPr/>
        </p:nvPicPr>
        <p:blipFill rotWithShape="1">
          <a:blip r:embed="rId5">
            <a:alphaModFix/>
          </a:blip>
          <a:srcRect b="0" l="0" r="0" t="0"/>
          <a:stretch/>
        </p:blipFill>
        <p:spPr>
          <a:xfrm>
            <a:off x="281825" y="4883400"/>
            <a:ext cx="164875" cy="165175"/>
          </a:xfrm>
          <a:prstGeom prst="rect">
            <a:avLst/>
          </a:prstGeom>
          <a:noFill/>
          <a:ln>
            <a:noFill/>
          </a:ln>
        </p:spPr>
      </p:pic>
      <p:pic>
        <p:nvPicPr>
          <p:cNvPr descr="Instagram" id="267" name="Google Shape;267;gc1bfff0083_0_761"/>
          <p:cNvPicPr preferRelativeResize="0"/>
          <p:nvPr/>
        </p:nvPicPr>
        <p:blipFill rotWithShape="1">
          <a:blip r:embed="rId6">
            <a:alphaModFix/>
          </a:blip>
          <a:srcRect b="0" l="0" r="0" t="0"/>
          <a:stretch/>
        </p:blipFill>
        <p:spPr>
          <a:xfrm>
            <a:off x="920450" y="4882375"/>
            <a:ext cx="164875" cy="164571"/>
          </a:xfrm>
          <a:prstGeom prst="rect">
            <a:avLst/>
          </a:prstGeom>
          <a:noFill/>
          <a:ln>
            <a:noFill/>
          </a:ln>
        </p:spPr>
      </p:pic>
      <p:pic>
        <p:nvPicPr>
          <p:cNvPr descr="Pinterest" id="268" name="Google Shape;268;gc1bfff0083_0_761"/>
          <p:cNvPicPr preferRelativeResize="0"/>
          <p:nvPr/>
        </p:nvPicPr>
        <p:blipFill rotWithShape="1">
          <a:blip r:embed="rId7">
            <a:alphaModFix/>
          </a:blip>
          <a:srcRect b="0" l="0" r="0" t="0"/>
          <a:stretch/>
        </p:blipFill>
        <p:spPr>
          <a:xfrm>
            <a:off x="1133350" y="4883400"/>
            <a:ext cx="164875" cy="16518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69" name="Shape 269"/>
        <p:cNvGrpSpPr/>
        <p:nvPr/>
      </p:nvGrpSpPr>
      <p:grpSpPr>
        <a:xfrm>
          <a:off x="0" y="0"/>
          <a:ext cx="0" cy="0"/>
          <a:chOff x="0" y="0"/>
          <a:chExt cx="0" cy="0"/>
        </a:xfrm>
      </p:grpSpPr>
      <p:sp>
        <p:nvSpPr>
          <p:cNvPr id="270" name="Google Shape;270;gc1bfff0083_0_773"/>
          <p:cNvSpPr txBox="1"/>
          <p:nvPr>
            <p:ph hasCustomPrompt="1" type="title"/>
          </p:nvPr>
        </p:nvSpPr>
        <p:spPr>
          <a:xfrm>
            <a:off x="311700" y="2006613"/>
            <a:ext cx="8520600" cy="19632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rgbClr val="F4522D"/>
              </a:buClr>
              <a:buSzPts val="12000"/>
              <a:buFont typeface="Lato"/>
              <a:buNone/>
              <a:defRPr b="1" i="0" sz="12000" u="none" cap="none" strike="noStrike">
                <a:solidFill>
                  <a:srgbClr val="F4522D"/>
                </a:solidFill>
                <a:latin typeface="Verdana"/>
                <a:ea typeface="Verdana"/>
                <a:cs typeface="Verdana"/>
                <a:sym typeface="Verdana"/>
              </a:defRPr>
            </a:lvl1pPr>
            <a:lvl2pPr lvl="1"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9pPr>
          </a:lstStyle>
          <a:p>
            <a:r>
              <a:t>xx%</a:t>
            </a:r>
          </a:p>
        </p:txBody>
      </p:sp>
      <p:sp>
        <p:nvSpPr>
          <p:cNvPr id="271" name="Google Shape;271;gc1bfff0083_0_773"/>
          <p:cNvSpPr txBox="1"/>
          <p:nvPr>
            <p:ph idx="2" type="title"/>
          </p:nvPr>
        </p:nvSpPr>
        <p:spPr>
          <a:xfrm>
            <a:off x="311700" y="3795235"/>
            <a:ext cx="8520600" cy="5727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4C4C4C"/>
              </a:buClr>
              <a:buSzPts val="1800"/>
              <a:buFont typeface="Lato"/>
              <a:buNone/>
              <a:defRPr b="0" i="0" sz="1800" u="none" cap="none" strike="noStrike">
                <a:solidFill>
                  <a:srgbClr val="4C4C4C"/>
                </a:solidFill>
                <a:latin typeface="Verdana"/>
                <a:ea typeface="Verdana"/>
                <a:cs typeface="Verdana"/>
                <a:sym typeface="Verdana"/>
              </a:defRPr>
            </a:lvl1pPr>
            <a:lvl2pPr lvl="1" marR="0" rtl="0" algn="l">
              <a:lnSpc>
                <a:spcPct val="100000"/>
              </a:lnSpc>
              <a:spcBef>
                <a:spcPts val="0"/>
              </a:spcBef>
              <a:spcAft>
                <a:spcPts val="0"/>
              </a:spcAft>
              <a:buClr>
                <a:srgbClr val="4C4C4C"/>
              </a:buClr>
              <a:buSzPts val="2800"/>
              <a:buFont typeface="Arial"/>
              <a:buNone/>
              <a:defRPr b="0" i="0" sz="2800" u="none" cap="none" strike="noStrike">
                <a:solidFill>
                  <a:srgbClr val="4C4C4C"/>
                </a:solidFill>
                <a:latin typeface="Arial"/>
                <a:ea typeface="Arial"/>
                <a:cs typeface="Arial"/>
                <a:sym typeface="Arial"/>
              </a:defRPr>
            </a:lvl2pPr>
            <a:lvl3pPr lvl="2" marR="0" rtl="0" algn="l">
              <a:lnSpc>
                <a:spcPct val="100000"/>
              </a:lnSpc>
              <a:spcBef>
                <a:spcPts val="0"/>
              </a:spcBef>
              <a:spcAft>
                <a:spcPts val="0"/>
              </a:spcAft>
              <a:buClr>
                <a:srgbClr val="4C4C4C"/>
              </a:buClr>
              <a:buSzPts val="2800"/>
              <a:buFont typeface="Arial"/>
              <a:buNone/>
              <a:defRPr b="0" i="0" sz="2800" u="none" cap="none" strike="noStrike">
                <a:solidFill>
                  <a:srgbClr val="4C4C4C"/>
                </a:solidFill>
                <a:latin typeface="Arial"/>
                <a:ea typeface="Arial"/>
                <a:cs typeface="Arial"/>
                <a:sym typeface="Arial"/>
              </a:defRPr>
            </a:lvl3pPr>
            <a:lvl4pPr lvl="3" marR="0" rtl="0" algn="l">
              <a:lnSpc>
                <a:spcPct val="100000"/>
              </a:lnSpc>
              <a:spcBef>
                <a:spcPts val="0"/>
              </a:spcBef>
              <a:spcAft>
                <a:spcPts val="0"/>
              </a:spcAft>
              <a:buClr>
                <a:srgbClr val="4C4C4C"/>
              </a:buClr>
              <a:buSzPts val="2800"/>
              <a:buFont typeface="Arial"/>
              <a:buNone/>
              <a:defRPr b="0" i="0" sz="2800" u="none" cap="none" strike="noStrike">
                <a:solidFill>
                  <a:srgbClr val="4C4C4C"/>
                </a:solidFill>
                <a:latin typeface="Arial"/>
                <a:ea typeface="Arial"/>
                <a:cs typeface="Arial"/>
                <a:sym typeface="Arial"/>
              </a:defRPr>
            </a:lvl4pPr>
            <a:lvl5pPr lvl="4" marR="0" rtl="0" algn="l">
              <a:lnSpc>
                <a:spcPct val="100000"/>
              </a:lnSpc>
              <a:spcBef>
                <a:spcPts val="0"/>
              </a:spcBef>
              <a:spcAft>
                <a:spcPts val="0"/>
              </a:spcAft>
              <a:buClr>
                <a:srgbClr val="4C4C4C"/>
              </a:buClr>
              <a:buSzPts val="2800"/>
              <a:buFont typeface="Arial"/>
              <a:buNone/>
              <a:defRPr b="0" i="0" sz="2800" u="none" cap="none" strike="noStrike">
                <a:solidFill>
                  <a:srgbClr val="4C4C4C"/>
                </a:solidFill>
                <a:latin typeface="Arial"/>
                <a:ea typeface="Arial"/>
                <a:cs typeface="Arial"/>
                <a:sym typeface="Arial"/>
              </a:defRPr>
            </a:lvl5pPr>
            <a:lvl6pPr lvl="5" marR="0" rtl="0" algn="l">
              <a:lnSpc>
                <a:spcPct val="100000"/>
              </a:lnSpc>
              <a:spcBef>
                <a:spcPts val="0"/>
              </a:spcBef>
              <a:spcAft>
                <a:spcPts val="0"/>
              </a:spcAft>
              <a:buClr>
                <a:srgbClr val="4C4C4C"/>
              </a:buClr>
              <a:buSzPts val="2800"/>
              <a:buFont typeface="Arial"/>
              <a:buNone/>
              <a:defRPr b="0" i="0" sz="2800" u="none" cap="none" strike="noStrike">
                <a:solidFill>
                  <a:srgbClr val="4C4C4C"/>
                </a:solidFill>
                <a:latin typeface="Arial"/>
                <a:ea typeface="Arial"/>
                <a:cs typeface="Arial"/>
                <a:sym typeface="Arial"/>
              </a:defRPr>
            </a:lvl6pPr>
            <a:lvl7pPr lvl="6" marR="0" rtl="0" algn="l">
              <a:lnSpc>
                <a:spcPct val="100000"/>
              </a:lnSpc>
              <a:spcBef>
                <a:spcPts val="0"/>
              </a:spcBef>
              <a:spcAft>
                <a:spcPts val="0"/>
              </a:spcAft>
              <a:buClr>
                <a:srgbClr val="4C4C4C"/>
              </a:buClr>
              <a:buSzPts val="2800"/>
              <a:buFont typeface="Arial"/>
              <a:buNone/>
              <a:defRPr b="0" i="0" sz="2800" u="none" cap="none" strike="noStrike">
                <a:solidFill>
                  <a:srgbClr val="4C4C4C"/>
                </a:solidFill>
                <a:latin typeface="Arial"/>
                <a:ea typeface="Arial"/>
                <a:cs typeface="Arial"/>
                <a:sym typeface="Arial"/>
              </a:defRPr>
            </a:lvl7pPr>
            <a:lvl8pPr lvl="7" marR="0" rtl="0" algn="l">
              <a:lnSpc>
                <a:spcPct val="100000"/>
              </a:lnSpc>
              <a:spcBef>
                <a:spcPts val="0"/>
              </a:spcBef>
              <a:spcAft>
                <a:spcPts val="0"/>
              </a:spcAft>
              <a:buClr>
                <a:srgbClr val="4C4C4C"/>
              </a:buClr>
              <a:buSzPts val="2800"/>
              <a:buFont typeface="Arial"/>
              <a:buNone/>
              <a:defRPr b="0" i="0" sz="2800" u="none" cap="none" strike="noStrike">
                <a:solidFill>
                  <a:srgbClr val="4C4C4C"/>
                </a:solidFill>
                <a:latin typeface="Arial"/>
                <a:ea typeface="Arial"/>
                <a:cs typeface="Arial"/>
                <a:sym typeface="Arial"/>
              </a:defRPr>
            </a:lvl8pPr>
            <a:lvl9pPr lvl="8" marR="0" rtl="0" algn="l">
              <a:lnSpc>
                <a:spcPct val="100000"/>
              </a:lnSpc>
              <a:spcBef>
                <a:spcPts val="0"/>
              </a:spcBef>
              <a:spcAft>
                <a:spcPts val="0"/>
              </a:spcAft>
              <a:buClr>
                <a:srgbClr val="4C4C4C"/>
              </a:buClr>
              <a:buSzPts val="2800"/>
              <a:buFont typeface="Arial"/>
              <a:buNone/>
              <a:defRPr b="0" i="0" sz="2800" u="none" cap="none" strike="noStrike">
                <a:solidFill>
                  <a:srgbClr val="4C4C4C"/>
                </a:solidFill>
                <a:latin typeface="Arial"/>
                <a:ea typeface="Arial"/>
                <a:cs typeface="Arial"/>
                <a:sym typeface="Arial"/>
              </a:defRPr>
            </a:lvl9pPr>
          </a:lstStyle>
          <a:p/>
        </p:txBody>
      </p:sp>
      <p:pic>
        <p:nvPicPr>
          <p:cNvPr descr="LinkedIn" id="272" name="Google Shape;272;gc1bfff0083_0_773"/>
          <p:cNvPicPr preferRelativeResize="0"/>
          <p:nvPr/>
        </p:nvPicPr>
        <p:blipFill rotWithShape="1">
          <a:blip r:embed="rId2">
            <a:alphaModFix/>
          </a:blip>
          <a:srcRect b="0" l="0" r="0" t="0"/>
          <a:stretch/>
        </p:blipFill>
        <p:spPr>
          <a:xfrm>
            <a:off x="1346275" y="4882249"/>
            <a:ext cx="164875" cy="164847"/>
          </a:xfrm>
          <a:prstGeom prst="rect">
            <a:avLst/>
          </a:prstGeom>
          <a:noFill/>
          <a:ln>
            <a:noFill/>
          </a:ln>
        </p:spPr>
      </p:pic>
      <p:sp>
        <p:nvSpPr>
          <p:cNvPr id="273" name="Google Shape;273;gc1bfff0083_0_773"/>
          <p:cNvSpPr txBox="1"/>
          <p:nvPr>
            <p:ph idx="12" type="sldNum"/>
          </p:nvPr>
        </p:nvSpPr>
        <p:spPr>
          <a:xfrm>
            <a:off x="4297650" y="4901567"/>
            <a:ext cx="548700" cy="1311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700"/>
              <a:buFont typeface="Arial"/>
              <a:buNone/>
              <a:defRPr b="1" i="0" sz="700" u="none" cap="none" strike="noStrike">
                <a:solidFill>
                  <a:srgbClr val="10343B"/>
                </a:solidFill>
                <a:latin typeface="Verdana"/>
                <a:ea typeface="Verdana"/>
                <a:cs typeface="Verdana"/>
                <a:sym typeface="Verdana"/>
              </a:defRPr>
            </a:lvl1pPr>
            <a:lvl2pPr indent="0" lvl="1" marL="0" marR="0" rtl="0" algn="ctr">
              <a:lnSpc>
                <a:spcPct val="100000"/>
              </a:lnSpc>
              <a:spcBef>
                <a:spcPts val="0"/>
              </a:spcBef>
              <a:spcAft>
                <a:spcPts val="0"/>
              </a:spcAft>
              <a:buClr>
                <a:srgbClr val="000000"/>
              </a:buClr>
              <a:buSzPts val="700"/>
              <a:buFont typeface="Arial"/>
              <a:buNone/>
              <a:defRPr b="1" i="0" sz="700" u="none" cap="none" strike="noStrike">
                <a:solidFill>
                  <a:srgbClr val="10343B"/>
                </a:solidFill>
                <a:latin typeface="Verdana"/>
                <a:ea typeface="Verdana"/>
                <a:cs typeface="Verdana"/>
                <a:sym typeface="Verdana"/>
              </a:defRPr>
            </a:lvl2pPr>
            <a:lvl3pPr indent="0" lvl="2" marL="0" marR="0" rtl="0" algn="ctr">
              <a:lnSpc>
                <a:spcPct val="100000"/>
              </a:lnSpc>
              <a:spcBef>
                <a:spcPts val="0"/>
              </a:spcBef>
              <a:spcAft>
                <a:spcPts val="0"/>
              </a:spcAft>
              <a:buClr>
                <a:srgbClr val="000000"/>
              </a:buClr>
              <a:buSzPts val="700"/>
              <a:buFont typeface="Arial"/>
              <a:buNone/>
              <a:defRPr b="1" i="0" sz="700" u="none" cap="none" strike="noStrike">
                <a:solidFill>
                  <a:srgbClr val="10343B"/>
                </a:solidFill>
                <a:latin typeface="Verdana"/>
                <a:ea typeface="Verdana"/>
                <a:cs typeface="Verdana"/>
                <a:sym typeface="Verdana"/>
              </a:defRPr>
            </a:lvl3pPr>
            <a:lvl4pPr indent="0" lvl="3" marL="0" marR="0" rtl="0" algn="ctr">
              <a:lnSpc>
                <a:spcPct val="100000"/>
              </a:lnSpc>
              <a:spcBef>
                <a:spcPts val="0"/>
              </a:spcBef>
              <a:spcAft>
                <a:spcPts val="0"/>
              </a:spcAft>
              <a:buClr>
                <a:srgbClr val="000000"/>
              </a:buClr>
              <a:buSzPts val="700"/>
              <a:buFont typeface="Arial"/>
              <a:buNone/>
              <a:defRPr b="1" i="0" sz="700" u="none" cap="none" strike="noStrike">
                <a:solidFill>
                  <a:srgbClr val="10343B"/>
                </a:solidFill>
                <a:latin typeface="Verdana"/>
                <a:ea typeface="Verdana"/>
                <a:cs typeface="Verdana"/>
                <a:sym typeface="Verdana"/>
              </a:defRPr>
            </a:lvl4pPr>
            <a:lvl5pPr indent="0" lvl="4" marL="0" marR="0" rtl="0" algn="ctr">
              <a:lnSpc>
                <a:spcPct val="100000"/>
              </a:lnSpc>
              <a:spcBef>
                <a:spcPts val="0"/>
              </a:spcBef>
              <a:spcAft>
                <a:spcPts val="0"/>
              </a:spcAft>
              <a:buClr>
                <a:srgbClr val="000000"/>
              </a:buClr>
              <a:buSzPts val="700"/>
              <a:buFont typeface="Arial"/>
              <a:buNone/>
              <a:defRPr b="1" i="0" sz="700" u="none" cap="none" strike="noStrike">
                <a:solidFill>
                  <a:srgbClr val="10343B"/>
                </a:solidFill>
                <a:latin typeface="Verdana"/>
                <a:ea typeface="Verdana"/>
                <a:cs typeface="Verdana"/>
                <a:sym typeface="Verdana"/>
              </a:defRPr>
            </a:lvl5pPr>
            <a:lvl6pPr indent="0" lvl="5" marL="0" marR="0" rtl="0" algn="ctr">
              <a:lnSpc>
                <a:spcPct val="100000"/>
              </a:lnSpc>
              <a:spcBef>
                <a:spcPts val="0"/>
              </a:spcBef>
              <a:spcAft>
                <a:spcPts val="0"/>
              </a:spcAft>
              <a:buClr>
                <a:srgbClr val="000000"/>
              </a:buClr>
              <a:buSzPts val="700"/>
              <a:buFont typeface="Arial"/>
              <a:buNone/>
              <a:defRPr b="1" i="0" sz="700" u="none" cap="none" strike="noStrike">
                <a:solidFill>
                  <a:srgbClr val="10343B"/>
                </a:solidFill>
                <a:latin typeface="Verdana"/>
                <a:ea typeface="Verdana"/>
                <a:cs typeface="Verdana"/>
                <a:sym typeface="Verdana"/>
              </a:defRPr>
            </a:lvl6pPr>
            <a:lvl7pPr indent="0" lvl="6" marL="0" marR="0" rtl="0" algn="ctr">
              <a:lnSpc>
                <a:spcPct val="100000"/>
              </a:lnSpc>
              <a:spcBef>
                <a:spcPts val="0"/>
              </a:spcBef>
              <a:spcAft>
                <a:spcPts val="0"/>
              </a:spcAft>
              <a:buClr>
                <a:srgbClr val="000000"/>
              </a:buClr>
              <a:buSzPts val="700"/>
              <a:buFont typeface="Arial"/>
              <a:buNone/>
              <a:defRPr b="1" i="0" sz="700" u="none" cap="none" strike="noStrike">
                <a:solidFill>
                  <a:srgbClr val="10343B"/>
                </a:solidFill>
                <a:latin typeface="Verdana"/>
                <a:ea typeface="Verdana"/>
                <a:cs typeface="Verdana"/>
                <a:sym typeface="Verdana"/>
              </a:defRPr>
            </a:lvl7pPr>
            <a:lvl8pPr indent="0" lvl="7" marL="0" marR="0" rtl="0" algn="ctr">
              <a:lnSpc>
                <a:spcPct val="100000"/>
              </a:lnSpc>
              <a:spcBef>
                <a:spcPts val="0"/>
              </a:spcBef>
              <a:spcAft>
                <a:spcPts val="0"/>
              </a:spcAft>
              <a:buClr>
                <a:srgbClr val="000000"/>
              </a:buClr>
              <a:buSzPts val="700"/>
              <a:buFont typeface="Arial"/>
              <a:buNone/>
              <a:defRPr b="1" i="0" sz="700" u="none" cap="none" strike="noStrike">
                <a:solidFill>
                  <a:srgbClr val="10343B"/>
                </a:solidFill>
                <a:latin typeface="Verdana"/>
                <a:ea typeface="Verdana"/>
                <a:cs typeface="Verdana"/>
                <a:sym typeface="Verdana"/>
              </a:defRPr>
            </a:lvl8pPr>
            <a:lvl9pPr indent="0" lvl="8" marL="0" marR="0" rtl="0" algn="ctr">
              <a:lnSpc>
                <a:spcPct val="100000"/>
              </a:lnSpc>
              <a:spcBef>
                <a:spcPts val="0"/>
              </a:spcBef>
              <a:spcAft>
                <a:spcPts val="0"/>
              </a:spcAft>
              <a:buClr>
                <a:srgbClr val="000000"/>
              </a:buClr>
              <a:buSzPts val="700"/>
              <a:buFont typeface="Arial"/>
              <a:buNone/>
              <a:defRPr b="1" i="0" sz="700" u="none" cap="none" strike="noStrike">
                <a:solidFill>
                  <a:srgbClr val="10343B"/>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en-US"/>
              <a:t>‹#›</a:t>
            </a:fld>
            <a:endParaRPr/>
          </a:p>
        </p:txBody>
      </p:sp>
      <p:cxnSp>
        <p:nvCxnSpPr>
          <p:cNvPr descr="null" id="274" name="Google Shape;274;gc1bfff0083_0_773"/>
          <p:cNvCxnSpPr/>
          <p:nvPr/>
        </p:nvCxnSpPr>
        <p:spPr>
          <a:xfrm>
            <a:off x="281850" y="4737440"/>
            <a:ext cx="8580300" cy="0"/>
          </a:xfrm>
          <a:prstGeom prst="straightConnector1">
            <a:avLst/>
          </a:prstGeom>
          <a:noFill/>
          <a:ln cap="flat" cmpd="sng" w="76200">
            <a:solidFill>
              <a:srgbClr val="10343B"/>
            </a:solidFill>
            <a:prstDash val="solid"/>
            <a:round/>
            <a:headEnd len="sm" w="sm" type="none"/>
            <a:tailEnd len="sm" w="sm" type="none"/>
          </a:ln>
        </p:spPr>
      </p:cxnSp>
      <p:sp>
        <p:nvSpPr>
          <p:cNvPr id="275" name="Google Shape;275;gc1bfff0083_0_773"/>
          <p:cNvSpPr txBox="1"/>
          <p:nvPr/>
        </p:nvSpPr>
        <p:spPr>
          <a:xfrm>
            <a:off x="5238225" y="4855775"/>
            <a:ext cx="3700200" cy="240600"/>
          </a:xfrm>
          <a:prstGeom prst="rect">
            <a:avLst/>
          </a:prstGeom>
          <a:noFill/>
          <a:ln>
            <a:noFill/>
          </a:ln>
        </p:spPr>
        <p:txBody>
          <a:bodyPr anchorCtr="0" anchor="ctr" bIns="91425" lIns="91425" spcFirstLastPara="1" rIns="91425" wrap="square" tIns="91425">
            <a:noAutofit/>
          </a:bodyPr>
          <a:lstStyle/>
          <a:p>
            <a:pPr indent="0" lvl="0" marL="0" marR="0" rtl="0" algn="r">
              <a:lnSpc>
                <a:spcPct val="115000"/>
              </a:lnSpc>
              <a:spcBef>
                <a:spcPts val="0"/>
              </a:spcBef>
              <a:spcAft>
                <a:spcPts val="0"/>
              </a:spcAft>
              <a:buClr>
                <a:srgbClr val="000000"/>
              </a:buClr>
              <a:buSzPts val="700"/>
              <a:buFont typeface="Arial"/>
              <a:buNone/>
            </a:pPr>
            <a:r>
              <a:rPr b="0" i="0" lang="en-US" sz="600" u="none" cap="none" strike="noStrike">
                <a:solidFill>
                  <a:srgbClr val="10343B"/>
                </a:solidFill>
                <a:latin typeface="Verdana"/>
                <a:ea typeface="Verdana"/>
                <a:cs typeface="Verdana"/>
                <a:sym typeface="Verdana"/>
              </a:rPr>
              <a:t>© 2018 </a:t>
            </a:r>
            <a:r>
              <a:rPr b="1" i="0" lang="en-US" sz="600" u="none" cap="none" strike="noStrike">
                <a:solidFill>
                  <a:srgbClr val="10343B"/>
                </a:solidFill>
                <a:latin typeface="Verdana"/>
                <a:ea typeface="Verdana"/>
                <a:cs typeface="Verdana"/>
                <a:sym typeface="Verdana"/>
              </a:rPr>
              <a:t>CAST | Until Learning Has No Limits</a:t>
            </a:r>
            <a:endParaRPr b="1" i="0" sz="600" u="none" cap="none" strike="noStrike">
              <a:solidFill>
                <a:srgbClr val="10343B"/>
              </a:solidFill>
              <a:latin typeface="Verdana"/>
              <a:ea typeface="Verdana"/>
              <a:cs typeface="Verdana"/>
              <a:sym typeface="Verdana"/>
            </a:endParaRPr>
          </a:p>
        </p:txBody>
      </p:sp>
      <p:sp>
        <p:nvSpPr>
          <p:cNvPr id="276" name="Google Shape;276;gc1bfff0083_0_773"/>
          <p:cNvSpPr txBox="1"/>
          <p:nvPr/>
        </p:nvSpPr>
        <p:spPr>
          <a:xfrm>
            <a:off x="1478987" y="4855775"/>
            <a:ext cx="1243800" cy="2406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700"/>
              <a:buFont typeface="Arial"/>
              <a:buNone/>
            </a:pPr>
            <a:r>
              <a:t/>
            </a:r>
            <a:endParaRPr b="1" i="0" sz="700" u="none" cap="none" strike="noStrike">
              <a:solidFill>
                <a:srgbClr val="F4522D"/>
              </a:solidFill>
              <a:latin typeface="Verdana"/>
              <a:ea typeface="Verdana"/>
              <a:cs typeface="Verdana"/>
              <a:sym typeface="Verdana"/>
            </a:endParaRPr>
          </a:p>
          <a:p>
            <a:pPr indent="0" lvl="0" marL="0" marR="0" rtl="0" algn="l">
              <a:lnSpc>
                <a:spcPct val="115000"/>
              </a:lnSpc>
              <a:spcBef>
                <a:spcPts val="0"/>
              </a:spcBef>
              <a:spcAft>
                <a:spcPts val="0"/>
              </a:spcAft>
              <a:buClr>
                <a:srgbClr val="000000"/>
              </a:buClr>
              <a:buSzPts val="700"/>
              <a:buFont typeface="Arial"/>
              <a:buNone/>
            </a:pPr>
            <a:r>
              <a:t/>
            </a:r>
            <a:endParaRPr b="1" i="0" sz="700" u="none" cap="none" strike="noStrike">
              <a:solidFill>
                <a:srgbClr val="F4522D"/>
              </a:solidFill>
              <a:latin typeface="Verdana"/>
              <a:ea typeface="Verdana"/>
              <a:cs typeface="Verdana"/>
              <a:sym typeface="Verdana"/>
            </a:endParaRPr>
          </a:p>
          <a:p>
            <a:pPr indent="0" lvl="0" marL="0" marR="0" rtl="0" algn="l">
              <a:lnSpc>
                <a:spcPct val="115000"/>
              </a:lnSpc>
              <a:spcBef>
                <a:spcPts val="0"/>
              </a:spcBef>
              <a:spcAft>
                <a:spcPts val="0"/>
              </a:spcAft>
              <a:buClr>
                <a:srgbClr val="000000"/>
              </a:buClr>
              <a:buSzPts val="700"/>
              <a:buFont typeface="Arial"/>
              <a:buNone/>
            </a:pPr>
            <a:r>
              <a:rPr b="1" i="0" lang="en-US" sz="700" u="none" cap="none" strike="noStrike">
                <a:solidFill>
                  <a:srgbClr val="F4522D"/>
                </a:solidFill>
                <a:latin typeface="Verdana"/>
                <a:ea typeface="Verdana"/>
                <a:cs typeface="Verdana"/>
                <a:sym typeface="Verdana"/>
              </a:rPr>
              <a:t>@CAST_UDL  |  #UDL</a:t>
            </a:r>
            <a:endParaRPr b="1" i="0" sz="700" u="none" cap="none" strike="noStrike">
              <a:solidFill>
                <a:srgbClr val="F4522D"/>
              </a:solidFill>
              <a:latin typeface="Verdana"/>
              <a:ea typeface="Verdana"/>
              <a:cs typeface="Verdana"/>
              <a:sym typeface="Verdana"/>
            </a:endParaRPr>
          </a:p>
          <a:p>
            <a:pPr indent="0" lvl="0" marL="0" marR="0" rtl="0" algn="r">
              <a:lnSpc>
                <a:spcPct val="115000"/>
              </a:lnSpc>
              <a:spcBef>
                <a:spcPts val="0"/>
              </a:spcBef>
              <a:spcAft>
                <a:spcPts val="0"/>
              </a:spcAft>
              <a:buClr>
                <a:srgbClr val="000000"/>
              </a:buClr>
              <a:buSzPts val="700"/>
              <a:buFont typeface="Arial"/>
              <a:buNone/>
            </a:pPr>
            <a:r>
              <a:t/>
            </a:r>
            <a:endParaRPr b="1" i="0" sz="700" u="none" cap="none" strike="noStrike">
              <a:solidFill>
                <a:srgbClr val="F4522D"/>
              </a:solidFill>
              <a:latin typeface="Verdana"/>
              <a:ea typeface="Verdana"/>
              <a:cs typeface="Verdana"/>
              <a:sym typeface="Verdana"/>
            </a:endParaRPr>
          </a:p>
          <a:p>
            <a:pPr indent="0" lvl="0" marL="0" marR="0" rtl="0" algn="r">
              <a:lnSpc>
                <a:spcPct val="115000"/>
              </a:lnSpc>
              <a:spcBef>
                <a:spcPts val="0"/>
              </a:spcBef>
              <a:spcAft>
                <a:spcPts val="0"/>
              </a:spcAft>
              <a:buClr>
                <a:srgbClr val="000000"/>
              </a:buClr>
              <a:buSzPts val="700"/>
              <a:buFont typeface="Arial"/>
              <a:buNone/>
            </a:pPr>
            <a:r>
              <a:t/>
            </a:r>
            <a:endParaRPr b="1" i="0" sz="700" u="none" cap="none" strike="noStrike">
              <a:solidFill>
                <a:srgbClr val="F4522D"/>
              </a:solidFill>
              <a:latin typeface="Verdana"/>
              <a:ea typeface="Verdana"/>
              <a:cs typeface="Verdana"/>
              <a:sym typeface="Verdana"/>
            </a:endParaRPr>
          </a:p>
        </p:txBody>
      </p:sp>
      <p:pic>
        <p:nvPicPr>
          <p:cNvPr descr="Twitter" id="277" name="Google Shape;277;gc1bfff0083_0_773"/>
          <p:cNvPicPr preferRelativeResize="0"/>
          <p:nvPr/>
        </p:nvPicPr>
        <p:blipFill rotWithShape="1">
          <a:blip r:embed="rId3">
            <a:alphaModFix/>
          </a:blip>
          <a:srcRect b="0" l="0" r="0" t="0"/>
          <a:stretch/>
        </p:blipFill>
        <p:spPr>
          <a:xfrm>
            <a:off x="494625" y="4883375"/>
            <a:ext cx="164875" cy="165208"/>
          </a:xfrm>
          <a:prstGeom prst="rect">
            <a:avLst/>
          </a:prstGeom>
          <a:noFill/>
          <a:ln>
            <a:noFill/>
          </a:ln>
        </p:spPr>
      </p:pic>
      <p:pic>
        <p:nvPicPr>
          <p:cNvPr descr="Youtube" id="278" name="Google Shape;278;gc1bfff0083_0_773"/>
          <p:cNvPicPr preferRelativeResize="0"/>
          <p:nvPr/>
        </p:nvPicPr>
        <p:blipFill rotWithShape="1">
          <a:blip r:embed="rId4">
            <a:alphaModFix/>
          </a:blip>
          <a:srcRect b="0" l="0" r="0" t="0"/>
          <a:stretch/>
        </p:blipFill>
        <p:spPr>
          <a:xfrm>
            <a:off x="707400" y="4883400"/>
            <a:ext cx="164875" cy="165180"/>
          </a:xfrm>
          <a:prstGeom prst="rect">
            <a:avLst/>
          </a:prstGeom>
          <a:noFill/>
          <a:ln>
            <a:noFill/>
          </a:ln>
        </p:spPr>
      </p:pic>
      <p:pic>
        <p:nvPicPr>
          <p:cNvPr descr="Facebook" id="279" name="Google Shape;279;gc1bfff0083_0_773"/>
          <p:cNvPicPr preferRelativeResize="0"/>
          <p:nvPr/>
        </p:nvPicPr>
        <p:blipFill rotWithShape="1">
          <a:blip r:embed="rId5">
            <a:alphaModFix/>
          </a:blip>
          <a:srcRect b="0" l="0" r="0" t="0"/>
          <a:stretch/>
        </p:blipFill>
        <p:spPr>
          <a:xfrm>
            <a:off x="281825" y="4883400"/>
            <a:ext cx="164875" cy="165175"/>
          </a:xfrm>
          <a:prstGeom prst="rect">
            <a:avLst/>
          </a:prstGeom>
          <a:noFill/>
          <a:ln>
            <a:noFill/>
          </a:ln>
        </p:spPr>
      </p:pic>
      <p:pic>
        <p:nvPicPr>
          <p:cNvPr descr="Instagram" id="280" name="Google Shape;280;gc1bfff0083_0_773"/>
          <p:cNvPicPr preferRelativeResize="0"/>
          <p:nvPr/>
        </p:nvPicPr>
        <p:blipFill rotWithShape="1">
          <a:blip r:embed="rId6">
            <a:alphaModFix/>
          </a:blip>
          <a:srcRect b="0" l="0" r="0" t="0"/>
          <a:stretch/>
        </p:blipFill>
        <p:spPr>
          <a:xfrm>
            <a:off x="920450" y="4882375"/>
            <a:ext cx="164875" cy="164571"/>
          </a:xfrm>
          <a:prstGeom prst="rect">
            <a:avLst/>
          </a:prstGeom>
          <a:noFill/>
          <a:ln>
            <a:noFill/>
          </a:ln>
        </p:spPr>
      </p:pic>
      <p:pic>
        <p:nvPicPr>
          <p:cNvPr descr="Pinterest" id="281" name="Google Shape;281;gc1bfff0083_0_773"/>
          <p:cNvPicPr preferRelativeResize="0"/>
          <p:nvPr/>
        </p:nvPicPr>
        <p:blipFill rotWithShape="1">
          <a:blip r:embed="rId7">
            <a:alphaModFix/>
          </a:blip>
          <a:srcRect b="0" l="0" r="0" t="0"/>
          <a:stretch/>
        </p:blipFill>
        <p:spPr>
          <a:xfrm>
            <a:off x="1133350" y="4883400"/>
            <a:ext cx="164875" cy="16518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91"/>
          <p:cNvSpPr txBox="1"/>
          <p:nvPr>
            <p:ph type="title"/>
          </p:nvPr>
        </p:nvSpPr>
        <p:spPr>
          <a:xfrm>
            <a:off x="623888" y="1282305"/>
            <a:ext cx="7886700" cy="2139553"/>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200"/>
              <a:buNone/>
              <a:defRPr sz="4500"/>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35" name="Google Shape;35;p91"/>
          <p:cNvSpPr txBox="1"/>
          <p:nvPr>
            <p:ph idx="1" type="body"/>
          </p:nvPr>
        </p:nvSpPr>
        <p:spPr>
          <a:xfrm>
            <a:off x="623888" y="3442099"/>
            <a:ext cx="7886700" cy="1125140"/>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SzPts val="2400"/>
              <a:buNone/>
              <a:defRPr sz="1800">
                <a:solidFill>
                  <a:schemeClr val="dk1"/>
                </a:solidFill>
              </a:defRPr>
            </a:lvl1pPr>
            <a:lvl2pPr indent="-228600" lvl="1" marL="914400" algn="l">
              <a:lnSpc>
                <a:spcPct val="100000"/>
              </a:lnSpc>
              <a:spcBef>
                <a:spcPts val="1600"/>
              </a:spcBef>
              <a:spcAft>
                <a:spcPts val="0"/>
              </a:spcAft>
              <a:buSzPts val="2100"/>
              <a:buNone/>
              <a:defRPr sz="1500">
                <a:solidFill>
                  <a:srgbClr val="91AEF7"/>
                </a:solidFill>
              </a:defRPr>
            </a:lvl2pPr>
            <a:lvl3pPr indent="-228600" lvl="2" marL="1371600" algn="l">
              <a:lnSpc>
                <a:spcPct val="100000"/>
              </a:lnSpc>
              <a:spcBef>
                <a:spcPts val="1600"/>
              </a:spcBef>
              <a:spcAft>
                <a:spcPts val="0"/>
              </a:spcAft>
              <a:buSzPts val="1800"/>
              <a:buNone/>
              <a:defRPr sz="1350">
                <a:solidFill>
                  <a:srgbClr val="91AEF7"/>
                </a:solidFill>
              </a:defRPr>
            </a:lvl3pPr>
            <a:lvl4pPr indent="-228600" lvl="3" marL="1828800" algn="l">
              <a:lnSpc>
                <a:spcPct val="100000"/>
              </a:lnSpc>
              <a:spcBef>
                <a:spcPts val="1600"/>
              </a:spcBef>
              <a:spcAft>
                <a:spcPts val="0"/>
              </a:spcAft>
              <a:buSzPts val="1600"/>
              <a:buNone/>
              <a:defRPr sz="1200">
                <a:solidFill>
                  <a:srgbClr val="91AEF7"/>
                </a:solidFill>
              </a:defRPr>
            </a:lvl4pPr>
            <a:lvl5pPr indent="-228600" lvl="4" marL="2286000" algn="l">
              <a:lnSpc>
                <a:spcPct val="100000"/>
              </a:lnSpc>
              <a:spcBef>
                <a:spcPts val="1600"/>
              </a:spcBef>
              <a:spcAft>
                <a:spcPts val="0"/>
              </a:spcAft>
              <a:buSzPts val="1400"/>
              <a:buNone/>
              <a:defRPr sz="1200">
                <a:solidFill>
                  <a:srgbClr val="91AEF7"/>
                </a:solidFill>
              </a:defRPr>
            </a:lvl5pPr>
            <a:lvl6pPr indent="-228600" lvl="5" marL="2743200" algn="l">
              <a:lnSpc>
                <a:spcPct val="100000"/>
              </a:lnSpc>
              <a:spcBef>
                <a:spcPts val="1600"/>
              </a:spcBef>
              <a:spcAft>
                <a:spcPts val="0"/>
              </a:spcAft>
              <a:buSzPts val="1400"/>
              <a:buNone/>
              <a:defRPr sz="1200">
                <a:solidFill>
                  <a:srgbClr val="91AEF7"/>
                </a:solidFill>
              </a:defRPr>
            </a:lvl6pPr>
            <a:lvl7pPr indent="-228600" lvl="6" marL="3200400" algn="l">
              <a:lnSpc>
                <a:spcPct val="100000"/>
              </a:lnSpc>
              <a:spcBef>
                <a:spcPts val="1600"/>
              </a:spcBef>
              <a:spcAft>
                <a:spcPts val="0"/>
              </a:spcAft>
              <a:buSzPts val="1400"/>
              <a:buNone/>
              <a:defRPr sz="1200">
                <a:solidFill>
                  <a:srgbClr val="91AEF7"/>
                </a:solidFill>
              </a:defRPr>
            </a:lvl7pPr>
            <a:lvl8pPr indent="-228600" lvl="7" marL="3657600" algn="l">
              <a:lnSpc>
                <a:spcPct val="100000"/>
              </a:lnSpc>
              <a:spcBef>
                <a:spcPts val="1600"/>
              </a:spcBef>
              <a:spcAft>
                <a:spcPts val="0"/>
              </a:spcAft>
              <a:buSzPts val="1400"/>
              <a:buNone/>
              <a:defRPr sz="1200">
                <a:solidFill>
                  <a:srgbClr val="91AEF7"/>
                </a:solidFill>
              </a:defRPr>
            </a:lvl8pPr>
            <a:lvl9pPr indent="-228600" lvl="8" marL="4114800" algn="l">
              <a:lnSpc>
                <a:spcPct val="100000"/>
              </a:lnSpc>
              <a:spcBef>
                <a:spcPts val="1600"/>
              </a:spcBef>
              <a:spcAft>
                <a:spcPts val="1600"/>
              </a:spcAft>
              <a:buSzPts val="1400"/>
              <a:buNone/>
              <a:defRPr sz="1200">
                <a:solidFill>
                  <a:srgbClr val="91AEF7"/>
                </a:solidFill>
              </a:defRPr>
            </a:lvl9pPr>
          </a:lstStyle>
          <a:p/>
        </p:txBody>
      </p:sp>
      <p:sp>
        <p:nvSpPr>
          <p:cNvPr id="36" name="Google Shape;36;p91"/>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7" name="Google Shape;37;p91"/>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8" name="Google Shape;38;p9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MAIN_POINT_1">
    <p:spTree>
      <p:nvGrpSpPr>
        <p:cNvPr id="39" name="Shape 39"/>
        <p:cNvGrpSpPr/>
        <p:nvPr/>
      </p:nvGrpSpPr>
      <p:grpSpPr>
        <a:xfrm>
          <a:off x="0" y="0"/>
          <a:ext cx="0" cy="0"/>
          <a:chOff x="0" y="0"/>
          <a:chExt cx="0" cy="0"/>
        </a:xfrm>
      </p:grpSpPr>
      <p:sp>
        <p:nvSpPr>
          <p:cNvPr id="40" name="Google Shape;40;p92"/>
          <p:cNvSpPr txBox="1"/>
          <p:nvPr>
            <p:ph type="title"/>
          </p:nvPr>
        </p:nvSpPr>
        <p:spPr>
          <a:xfrm>
            <a:off x="490250" y="1770699"/>
            <a:ext cx="6227100" cy="1464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2400"/>
              <a:buFont typeface="Lato Black"/>
              <a:buNone/>
              <a:defRPr b="0" sz="2400">
                <a:solidFill>
                  <a:srgbClr val="FFFFFF"/>
                </a:solidFill>
                <a:latin typeface="Lato Black"/>
                <a:ea typeface="Lato Black"/>
                <a:cs typeface="Lato Black"/>
                <a:sym typeface="Lato Black"/>
              </a:defRPr>
            </a:lvl1pPr>
            <a:lvl2pPr lvl="1" algn="l">
              <a:lnSpc>
                <a:spcPct val="100000"/>
              </a:lnSpc>
              <a:spcBef>
                <a:spcPts val="0"/>
              </a:spcBef>
              <a:spcAft>
                <a:spcPts val="0"/>
              </a:spcAft>
              <a:buClr>
                <a:srgbClr val="FFFFFF"/>
              </a:buClr>
              <a:buSzPts val="6000"/>
              <a:buNone/>
              <a:defRPr sz="6000">
                <a:solidFill>
                  <a:srgbClr val="FFFFFF"/>
                </a:solidFill>
              </a:defRPr>
            </a:lvl2pPr>
            <a:lvl3pPr lvl="2" algn="l">
              <a:lnSpc>
                <a:spcPct val="100000"/>
              </a:lnSpc>
              <a:spcBef>
                <a:spcPts val="0"/>
              </a:spcBef>
              <a:spcAft>
                <a:spcPts val="0"/>
              </a:spcAft>
              <a:buClr>
                <a:srgbClr val="FFFFFF"/>
              </a:buClr>
              <a:buSzPts val="6000"/>
              <a:buNone/>
              <a:defRPr sz="6000">
                <a:solidFill>
                  <a:srgbClr val="FFFFFF"/>
                </a:solidFill>
              </a:defRPr>
            </a:lvl3pPr>
            <a:lvl4pPr lvl="3" algn="l">
              <a:lnSpc>
                <a:spcPct val="100000"/>
              </a:lnSpc>
              <a:spcBef>
                <a:spcPts val="0"/>
              </a:spcBef>
              <a:spcAft>
                <a:spcPts val="0"/>
              </a:spcAft>
              <a:buClr>
                <a:srgbClr val="FFFFFF"/>
              </a:buClr>
              <a:buSzPts val="6000"/>
              <a:buNone/>
              <a:defRPr sz="6000">
                <a:solidFill>
                  <a:srgbClr val="FFFFFF"/>
                </a:solidFill>
              </a:defRPr>
            </a:lvl4pPr>
            <a:lvl5pPr lvl="4" algn="l">
              <a:lnSpc>
                <a:spcPct val="100000"/>
              </a:lnSpc>
              <a:spcBef>
                <a:spcPts val="0"/>
              </a:spcBef>
              <a:spcAft>
                <a:spcPts val="0"/>
              </a:spcAft>
              <a:buClr>
                <a:srgbClr val="FFFFFF"/>
              </a:buClr>
              <a:buSzPts val="6000"/>
              <a:buNone/>
              <a:defRPr sz="6000">
                <a:solidFill>
                  <a:srgbClr val="FFFFFF"/>
                </a:solidFill>
              </a:defRPr>
            </a:lvl5pPr>
            <a:lvl6pPr lvl="5" algn="l">
              <a:lnSpc>
                <a:spcPct val="100000"/>
              </a:lnSpc>
              <a:spcBef>
                <a:spcPts val="0"/>
              </a:spcBef>
              <a:spcAft>
                <a:spcPts val="0"/>
              </a:spcAft>
              <a:buClr>
                <a:srgbClr val="FFFFFF"/>
              </a:buClr>
              <a:buSzPts val="6000"/>
              <a:buNone/>
              <a:defRPr sz="6000">
                <a:solidFill>
                  <a:srgbClr val="FFFFFF"/>
                </a:solidFill>
              </a:defRPr>
            </a:lvl6pPr>
            <a:lvl7pPr lvl="6" algn="l">
              <a:lnSpc>
                <a:spcPct val="100000"/>
              </a:lnSpc>
              <a:spcBef>
                <a:spcPts val="0"/>
              </a:spcBef>
              <a:spcAft>
                <a:spcPts val="0"/>
              </a:spcAft>
              <a:buClr>
                <a:srgbClr val="FFFFFF"/>
              </a:buClr>
              <a:buSzPts val="6000"/>
              <a:buNone/>
              <a:defRPr sz="6000">
                <a:solidFill>
                  <a:srgbClr val="FFFFFF"/>
                </a:solidFill>
              </a:defRPr>
            </a:lvl7pPr>
            <a:lvl8pPr lvl="7" algn="l">
              <a:lnSpc>
                <a:spcPct val="100000"/>
              </a:lnSpc>
              <a:spcBef>
                <a:spcPts val="0"/>
              </a:spcBef>
              <a:spcAft>
                <a:spcPts val="0"/>
              </a:spcAft>
              <a:buClr>
                <a:srgbClr val="FFFFFF"/>
              </a:buClr>
              <a:buSzPts val="6000"/>
              <a:buNone/>
              <a:defRPr sz="6000">
                <a:solidFill>
                  <a:srgbClr val="FFFFFF"/>
                </a:solidFill>
              </a:defRPr>
            </a:lvl8pPr>
            <a:lvl9pPr lvl="8" algn="l">
              <a:lnSpc>
                <a:spcPct val="100000"/>
              </a:lnSpc>
              <a:spcBef>
                <a:spcPts val="0"/>
              </a:spcBef>
              <a:spcAft>
                <a:spcPts val="0"/>
              </a:spcAft>
              <a:buClr>
                <a:srgbClr val="FFFFFF"/>
              </a:buClr>
              <a:buSzPts val="6000"/>
              <a:buNone/>
              <a:defRPr sz="6000">
                <a:solidFill>
                  <a:srgbClr val="FFFFFF"/>
                </a:solidFill>
              </a:defRPr>
            </a:lvl9pPr>
          </a:lstStyle>
          <a:p/>
        </p:txBody>
      </p:sp>
      <p:sp>
        <p:nvSpPr>
          <p:cNvPr id="41" name="Google Shape;41;p92"/>
          <p:cNvSpPr txBox="1"/>
          <p:nvPr>
            <p:ph idx="12" type="sldNum"/>
          </p:nvPr>
        </p:nvSpPr>
        <p:spPr>
          <a:xfrm>
            <a:off x="8523541" y="47718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
        <p:nvSpPr>
          <p:cNvPr id="42" name="Google Shape;42;p92"/>
          <p:cNvSpPr txBox="1"/>
          <p:nvPr/>
        </p:nvSpPr>
        <p:spPr>
          <a:xfrm>
            <a:off x="5238225" y="4855775"/>
            <a:ext cx="3700200" cy="240600"/>
          </a:xfrm>
          <a:prstGeom prst="rect">
            <a:avLst/>
          </a:prstGeom>
          <a:noFill/>
          <a:ln>
            <a:noFill/>
          </a:ln>
        </p:spPr>
        <p:txBody>
          <a:bodyPr anchorCtr="0" anchor="ctr" bIns="91425" lIns="91425" spcFirstLastPara="1" rIns="91425" wrap="square" tIns="91425">
            <a:noAutofit/>
          </a:bodyPr>
          <a:lstStyle/>
          <a:p>
            <a:pPr indent="0" lvl="0" marL="0" marR="0" rtl="0" algn="r">
              <a:lnSpc>
                <a:spcPct val="115000"/>
              </a:lnSpc>
              <a:spcBef>
                <a:spcPts val="0"/>
              </a:spcBef>
              <a:spcAft>
                <a:spcPts val="0"/>
              </a:spcAft>
              <a:buClr>
                <a:srgbClr val="000000"/>
              </a:buClr>
              <a:buSzPts val="700"/>
              <a:buFont typeface="Arial"/>
              <a:buNone/>
            </a:pPr>
            <a:r>
              <a:rPr b="0" i="0" lang="en-US" sz="700" u="none" cap="none" strike="noStrike">
                <a:solidFill>
                  <a:srgbClr val="F3F3F3"/>
                </a:solidFill>
                <a:latin typeface="Lato"/>
                <a:ea typeface="Lato"/>
                <a:cs typeface="Lato"/>
                <a:sym typeface="Lato"/>
              </a:rPr>
              <a:t>© 2019 </a:t>
            </a:r>
            <a:r>
              <a:rPr b="1" i="0" lang="en-US" sz="700" u="none" cap="none" strike="noStrike">
                <a:solidFill>
                  <a:srgbClr val="F3F3F3"/>
                </a:solidFill>
                <a:latin typeface="Lato"/>
                <a:ea typeface="Lato"/>
                <a:cs typeface="Lato"/>
                <a:sym typeface="Lato"/>
              </a:rPr>
              <a:t>CAST | Until Learning Has No Limits</a:t>
            </a:r>
            <a:endParaRPr b="1" i="0" sz="700" u="none" cap="none" strike="noStrike">
              <a:solidFill>
                <a:srgbClr val="F3F3F3"/>
              </a:solidFill>
              <a:latin typeface="Lato"/>
              <a:ea typeface="Lato"/>
              <a:cs typeface="Lato"/>
              <a:sym typeface="Lato"/>
            </a:endParaRPr>
          </a:p>
        </p:txBody>
      </p:sp>
      <p:pic>
        <p:nvPicPr>
          <p:cNvPr id="43" name="Google Shape;43;p92"/>
          <p:cNvPicPr preferRelativeResize="0"/>
          <p:nvPr/>
        </p:nvPicPr>
        <p:blipFill rotWithShape="1">
          <a:blip r:embed="rId2">
            <a:alphaModFix/>
          </a:blip>
          <a:srcRect b="0" l="0" r="0" t="0"/>
          <a:stretch/>
        </p:blipFill>
        <p:spPr>
          <a:xfrm>
            <a:off x="531800" y="903700"/>
            <a:ext cx="839800" cy="684500"/>
          </a:xfrm>
          <a:prstGeom prst="rect">
            <a:avLst/>
          </a:prstGeom>
          <a:noFill/>
          <a:ln>
            <a:noFill/>
          </a:ln>
        </p:spPr>
      </p:pic>
      <p:sp>
        <p:nvSpPr>
          <p:cNvPr id="44" name="Google Shape;44;p92"/>
          <p:cNvSpPr txBox="1"/>
          <p:nvPr>
            <p:ph idx="1" type="subTitle"/>
          </p:nvPr>
        </p:nvSpPr>
        <p:spPr>
          <a:xfrm>
            <a:off x="531800" y="3574875"/>
            <a:ext cx="6189600" cy="1019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sz="1800"/>
            </a:lvl1pPr>
            <a:lvl2pPr lvl="1" algn="l">
              <a:lnSpc>
                <a:spcPct val="100000"/>
              </a:lnSpc>
              <a:spcBef>
                <a:spcPts val="1600"/>
              </a:spcBef>
              <a:spcAft>
                <a:spcPts val="0"/>
              </a:spcAft>
              <a:buSzPts val="2100"/>
              <a:buNone/>
              <a:defRPr/>
            </a:lvl2pPr>
            <a:lvl3pPr lvl="2" algn="l">
              <a:lnSpc>
                <a:spcPct val="100000"/>
              </a:lnSpc>
              <a:spcBef>
                <a:spcPts val="1600"/>
              </a:spcBef>
              <a:spcAft>
                <a:spcPts val="0"/>
              </a:spcAft>
              <a:buSzPts val="1800"/>
              <a:buNone/>
              <a:defRPr/>
            </a:lvl3pPr>
            <a:lvl4pPr lvl="3" algn="l">
              <a:lnSpc>
                <a:spcPct val="100000"/>
              </a:lnSpc>
              <a:spcBef>
                <a:spcPts val="1600"/>
              </a:spcBef>
              <a:spcAft>
                <a:spcPts val="0"/>
              </a:spcAft>
              <a:buSzPts val="16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descr="null" id="46" name="Google Shape;46;p93"/>
          <p:cNvSpPr/>
          <p:nvPr/>
        </p:nvSpPr>
        <p:spPr>
          <a:xfrm flipH="1" rot="10800000">
            <a:off x="0" y="656400"/>
            <a:ext cx="9144000" cy="44871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null" id="47" name="Google Shape;47;p9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null" id="48" name="Google Shape;48;p93"/>
          <p:cNvPicPr preferRelativeResize="0"/>
          <p:nvPr/>
        </p:nvPicPr>
        <p:blipFill rotWithShape="1">
          <a:blip r:embed="rId2">
            <a:alphaModFix/>
          </a:blip>
          <a:srcRect b="0" l="0" r="0" t="0"/>
          <a:stretch/>
        </p:blipFill>
        <p:spPr>
          <a:xfrm>
            <a:off x="6057900" y="3238525"/>
            <a:ext cx="3086100" cy="1905000"/>
          </a:xfrm>
          <a:prstGeom prst="rect">
            <a:avLst/>
          </a:prstGeom>
          <a:noFill/>
          <a:ln>
            <a:noFill/>
          </a:ln>
        </p:spPr>
      </p:pic>
      <p:sp>
        <p:nvSpPr>
          <p:cNvPr id="49" name="Google Shape;49;p93"/>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50" name="Google Shape;50;p93"/>
          <p:cNvSpPr txBox="1"/>
          <p:nvPr>
            <p:ph idx="12" type="sldNum"/>
          </p:nvPr>
        </p:nvSpPr>
        <p:spPr>
          <a:xfrm>
            <a:off x="8523541" y="47718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grpSp>
        <p:nvGrpSpPr>
          <p:cNvPr id="51" name="Google Shape;51;p93"/>
          <p:cNvGrpSpPr/>
          <p:nvPr/>
        </p:nvGrpSpPr>
        <p:grpSpPr>
          <a:xfrm>
            <a:off x="152400" y="4779450"/>
            <a:ext cx="3571875" cy="273600"/>
            <a:chOff x="152400" y="4779450"/>
            <a:chExt cx="3571875" cy="273600"/>
          </a:xfrm>
        </p:grpSpPr>
        <p:pic>
          <p:nvPicPr>
            <p:cNvPr descr="Social media icons for: Twitter, Facebook, LinkedIn, Instagram, Pinterest, and YouTube" id="52" name="Google Shape;52;p93"/>
            <p:cNvPicPr preferRelativeResize="0"/>
            <p:nvPr/>
          </p:nvPicPr>
          <p:blipFill rotWithShape="1">
            <a:blip r:embed="rId3">
              <a:alphaModFix/>
            </a:blip>
            <a:srcRect b="0" l="0" r="0" t="0"/>
            <a:stretch/>
          </p:blipFill>
          <p:spPr>
            <a:xfrm>
              <a:off x="152400" y="4882300"/>
              <a:ext cx="1229306" cy="170750"/>
            </a:xfrm>
            <a:prstGeom prst="rect">
              <a:avLst/>
            </a:prstGeom>
            <a:noFill/>
            <a:ln>
              <a:noFill/>
            </a:ln>
          </p:spPr>
        </p:pic>
        <p:sp>
          <p:nvSpPr>
            <p:cNvPr id="53" name="Google Shape;53;p93"/>
            <p:cNvSpPr txBox="1"/>
            <p:nvPr/>
          </p:nvSpPr>
          <p:spPr>
            <a:xfrm>
              <a:off x="1400175" y="4779450"/>
              <a:ext cx="2324100" cy="256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372861"/>
                  </a:solidFill>
                  <a:latin typeface="Lato"/>
                  <a:ea typeface="Lato"/>
                  <a:cs typeface="Lato"/>
                  <a:sym typeface="Lato"/>
                </a:rPr>
                <a:t>@CAST_UDL</a:t>
              </a:r>
              <a:endParaRPr b="1" i="0" sz="1200" u="none" cap="none" strike="noStrike">
                <a:solidFill>
                  <a:srgbClr val="372861"/>
                </a:solidFill>
                <a:latin typeface="Lato"/>
                <a:ea typeface="Lato"/>
                <a:cs typeface="Lato"/>
                <a:sym typeface="Lato"/>
              </a:endParaRPr>
            </a:p>
          </p:txBody>
        </p:sp>
      </p:grpSp>
      <p:sp>
        <p:nvSpPr>
          <p:cNvPr id="54" name="Google Shape;54;p93"/>
          <p:cNvSpPr txBox="1"/>
          <p:nvPr/>
        </p:nvSpPr>
        <p:spPr>
          <a:xfrm>
            <a:off x="5238225" y="4855775"/>
            <a:ext cx="3700200" cy="240600"/>
          </a:xfrm>
          <a:prstGeom prst="rect">
            <a:avLst/>
          </a:prstGeom>
          <a:noFill/>
          <a:ln>
            <a:noFill/>
          </a:ln>
        </p:spPr>
        <p:txBody>
          <a:bodyPr anchorCtr="0" anchor="ctr" bIns="91425" lIns="91425" spcFirstLastPara="1" rIns="91425" wrap="square" tIns="91425">
            <a:noAutofit/>
          </a:bodyPr>
          <a:lstStyle/>
          <a:p>
            <a:pPr indent="0" lvl="0" marL="0" marR="0" rtl="0" algn="r">
              <a:lnSpc>
                <a:spcPct val="115000"/>
              </a:lnSpc>
              <a:spcBef>
                <a:spcPts val="0"/>
              </a:spcBef>
              <a:spcAft>
                <a:spcPts val="0"/>
              </a:spcAft>
              <a:buClr>
                <a:srgbClr val="000000"/>
              </a:buClr>
              <a:buSzPts val="700"/>
              <a:buFont typeface="Arial"/>
              <a:buNone/>
            </a:pPr>
            <a:r>
              <a:rPr b="0" i="0" lang="en-US" sz="700" u="none" cap="none" strike="noStrike">
                <a:solidFill>
                  <a:srgbClr val="10343B"/>
                </a:solidFill>
                <a:latin typeface="Lato"/>
                <a:ea typeface="Lato"/>
                <a:cs typeface="Lato"/>
                <a:sym typeface="Lato"/>
              </a:rPr>
              <a:t>© 2019 </a:t>
            </a:r>
            <a:r>
              <a:rPr b="1" i="0" lang="en-US" sz="700" u="none" cap="none" strike="noStrike">
                <a:solidFill>
                  <a:srgbClr val="10343B"/>
                </a:solidFill>
                <a:latin typeface="Lato"/>
                <a:ea typeface="Lato"/>
                <a:cs typeface="Lato"/>
                <a:sym typeface="Lato"/>
              </a:rPr>
              <a:t>CAST | Until Learning Has No Limits</a:t>
            </a:r>
            <a:endParaRPr b="1" i="0" sz="700" u="none" cap="none" strike="noStrike">
              <a:solidFill>
                <a:srgbClr val="10343B"/>
              </a:solidFill>
              <a:latin typeface="Lato"/>
              <a:ea typeface="Lato"/>
              <a:cs typeface="Lato"/>
              <a:sym typeface="Lato"/>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purple mark L">
  <p:cSld name="SECTION_HEADER_1_1_2">
    <p:bg>
      <p:bgPr>
        <a:solidFill>
          <a:srgbClr val="372861"/>
        </a:solidFill>
      </p:bgPr>
    </p:bg>
    <p:spTree>
      <p:nvGrpSpPr>
        <p:cNvPr id="55" name="Shape 55"/>
        <p:cNvGrpSpPr/>
        <p:nvPr/>
      </p:nvGrpSpPr>
      <p:grpSpPr>
        <a:xfrm>
          <a:off x="0" y="0"/>
          <a:ext cx="0" cy="0"/>
          <a:chOff x="0" y="0"/>
          <a:chExt cx="0" cy="0"/>
        </a:xfrm>
      </p:grpSpPr>
      <p:sp>
        <p:nvSpPr>
          <p:cNvPr id="56" name="Google Shape;56;p94"/>
          <p:cNvSpPr txBox="1"/>
          <p:nvPr>
            <p:ph type="title"/>
          </p:nvPr>
        </p:nvSpPr>
        <p:spPr>
          <a:xfrm>
            <a:off x="460950" y="2065350"/>
            <a:ext cx="8222100" cy="1012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200"/>
              <a:buFont typeface="Lato"/>
              <a:buNone/>
              <a:defRPr b="1" sz="4200">
                <a:latin typeface="Lato"/>
                <a:ea typeface="Lato"/>
                <a:cs typeface="Lato"/>
                <a:sym typeface="Lato"/>
              </a:defRPr>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57" name="Google Shape;57;p94"/>
          <p:cNvSpPr txBox="1"/>
          <p:nvPr>
            <p:ph idx="12" type="sldNum"/>
          </p:nvPr>
        </p:nvSpPr>
        <p:spPr>
          <a:xfrm>
            <a:off x="8523541" y="47718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pic>
        <p:nvPicPr>
          <p:cNvPr descr="null" id="58" name="Google Shape;58;p94"/>
          <p:cNvPicPr preferRelativeResize="0"/>
          <p:nvPr/>
        </p:nvPicPr>
        <p:blipFill rotWithShape="1">
          <a:blip r:embed="rId2">
            <a:alphaModFix/>
          </a:blip>
          <a:srcRect b="0" l="0" r="0" t="0"/>
          <a:stretch/>
        </p:blipFill>
        <p:spPr>
          <a:xfrm>
            <a:off x="-1116225" y="-445450"/>
            <a:ext cx="6593225" cy="6334400"/>
          </a:xfrm>
          <a:prstGeom prst="rect">
            <a:avLst/>
          </a:prstGeom>
          <a:noFill/>
          <a:ln>
            <a:noFill/>
          </a:ln>
        </p:spPr>
      </p:pic>
      <p:sp>
        <p:nvSpPr>
          <p:cNvPr id="59" name="Google Shape;59;p94"/>
          <p:cNvSpPr txBox="1"/>
          <p:nvPr/>
        </p:nvSpPr>
        <p:spPr>
          <a:xfrm>
            <a:off x="5238225" y="4855775"/>
            <a:ext cx="3700200" cy="240600"/>
          </a:xfrm>
          <a:prstGeom prst="rect">
            <a:avLst/>
          </a:prstGeom>
          <a:noFill/>
          <a:ln>
            <a:noFill/>
          </a:ln>
        </p:spPr>
        <p:txBody>
          <a:bodyPr anchorCtr="0" anchor="ctr" bIns="91425" lIns="91425" spcFirstLastPara="1" rIns="91425" wrap="square" tIns="91425">
            <a:noAutofit/>
          </a:bodyPr>
          <a:lstStyle/>
          <a:p>
            <a:pPr indent="0" lvl="0" marL="0" marR="0" rtl="0" algn="r">
              <a:lnSpc>
                <a:spcPct val="115000"/>
              </a:lnSpc>
              <a:spcBef>
                <a:spcPts val="0"/>
              </a:spcBef>
              <a:spcAft>
                <a:spcPts val="0"/>
              </a:spcAft>
              <a:buClr>
                <a:srgbClr val="000000"/>
              </a:buClr>
              <a:buSzPts val="700"/>
              <a:buFont typeface="Arial"/>
              <a:buNone/>
            </a:pPr>
            <a:r>
              <a:rPr b="0" i="0" lang="en-US" sz="700" u="none" cap="none" strike="noStrike">
                <a:solidFill>
                  <a:srgbClr val="F3F3F3"/>
                </a:solidFill>
                <a:latin typeface="Lato"/>
                <a:ea typeface="Lato"/>
                <a:cs typeface="Lato"/>
                <a:sym typeface="Lato"/>
              </a:rPr>
              <a:t>© 2019 </a:t>
            </a:r>
            <a:r>
              <a:rPr b="1" i="0" lang="en-US" sz="700" u="none" cap="none" strike="noStrike">
                <a:solidFill>
                  <a:srgbClr val="F3F3F3"/>
                </a:solidFill>
                <a:latin typeface="Lato"/>
                <a:ea typeface="Lato"/>
                <a:cs typeface="Lato"/>
                <a:sym typeface="Lato"/>
              </a:rPr>
              <a:t>CAST | Until Learning Has No Limits</a:t>
            </a:r>
            <a:endParaRPr b="1" i="0" sz="700" u="none" cap="none" strike="noStrike">
              <a:solidFill>
                <a:srgbClr val="F3F3F3"/>
              </a:solidFill>
              <a:latin typeface="Lato"/>
              <a:ea typeface="Lato"/>
              <a:cs typeface="Lato"/>
              <a:sym typeface="Lat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corner gray on light bg">
  <p:cSld name="SECTION_HEADER_1_2">
    <p:bg>
      <p:bgPr>
        <a:solidFill>
          <a:schemeClr val="accent4"/>
        </a:solidFill>
      </p:bgPr>
    </p:bg>
    <p:spTree>
      <p:nvGrpSpPr>
        <p:cNvPr id="60" name="Shape 60"/>
        <p:cNvGrpSpPr/>
        <p:nvPr/>
      </p:nvGrpSpPr>
      <p:grpSpPr>
        <a:xfrm>
          <a:off x="0" y="0"/>
          <a:ext cx="0" cy="0"/>
          <a:chOff x="0" y="0"/>
          <a:chExt cx="0" cy="0"/>
        </a:xfrm>
      </p:grpSpPr>
      <p:sp>
        <p:nvSpPr>
          <p:cNvPr id="61" name="Google Shape;61;p95"/>
          <p:cNvSpPr txBox="1"/>
          <p:nvPr>
            <p:ph type="title"/>
          </p:nvPr>
        </p:nvSpPr>
        <p:spPr>
          <a:xfrm>
            <a:off x="460950" y="2065350"/>
            <a:ext cx="8222100" cy="10128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Clr>
                <a:schemeClr val="dk2"/>
              </a:buClr>
              <a:buSzPts val="4200"/>
              <a:buFont typeface="Lato"/>
              <a:buNone/>
              <a:defRPr b="1" sz="4200">
                <a:solidFill>
                  <a:schemeClr val="dk2"/>
                </a:solidFill>
                <a:latin typeface="Lato"/>
                <a:ea typeface="Lato"/>
                <a:cs typeface="Lato"/>
                <a:sym typeface="Lato"/>
              </a:defRPr>
            </a:lvl1pPr>
            <a:lvl2pPr lvl="1" algn="l">
              <a:lnSpc>
                <a:spcPct val="100000"/>
              </a:lnSpc>
              <a:spcBef>
                <a:spcPts val="0"/>
              </a:spcBef>
              <a:spcAft>
                <a:spcPts val="0"/>
              </a:spcAft>
              <a:buClr>
                <a:schemeClr val="dk2"/>
              </a:buClr>
              <a:buSzPts val="4200"/>
              <a:buNone/>
              <a:defRPr sz="4200">
                <a:solidFill>
                  <a:schemeClr val="dk2"/>
                </a:solidFill>
              </a:defRPr>
            </a:lvl2pPr>
            <a:lvl3pPr lvl="2" algn="l">
              <a:lnSpc>
                <a:spcPct val="100000"/>
              </a:lnSpc>
              <a:spcBef>
                <a:spcPts val="0"/>
              </a:spcBef>
              <a:spcAft>
                <a:spcPts val="0"/>
              </a:spcAft>
              <a:buClr>
                <a:schemeClr val="dk2"/>
              </a:buClr>
              <a:buSzPts val="4200"/>
              <a:buNone/>
              <a:defRPr sz="4200">
                <a:solidFill>
                  <a:schemeClr val="dk2"/>
                </a:solidFill>
              </a:defRPr>
            </a:lvl3pPr>
            <a:lvl4pPr lvl="3" algn="l">
              <a:lnSpc>
                <a:spcPct val="100000"/>
              </a:lnSpc>
              <a:spcBef>
                <a:spcPts val="0"/>
              </a:spcBef>
              <a:spcAft>
                <a:spcPts val="0"/>
              </a:spcAft>
              <a:buClr>
                <a:schemeClr val="dk2"/>
              </a:buClr>
              <a:buSzPts val="4200"/>
              <a:buNone/>
              <a:defRPr sz="4200">
                <a:solidFill>
                  <a:schemeClr val="dk2"/>
                </a:solidFill>
              </a:defRPr>
            </a:lvl4pPr>
            <a:lvl5pPr lvl="4" algn="l">
              <a:lnSpc>
                <a:spcPct val="100000"/>
              </a:lnSpc>
              <a:spcBef>
                <a:spcPts val="0"/>
              </a:spcBef>
              <a:spcAft>
                <a:spcPts val="0"/>
              </a:spcAft>
              <a:buClr>
                <a:schemeClr val="dk2"/>
              </a:buClr>
              <a:buSzPts val="4200"/>
              <a:buNone/>
              <a:defRPr sz="4200">
                <a:solidFill>
                  <a:schemeClr val="dk2"/>
                </a:solidFill>
              </a:defRPr>
            </a:lvl5pPr>
            <a:lvl6pPr lvl="5" algn="l">
              <a:lnSpc>
                <a:spcPct val="100000"/>
              </a:lnSpc>
              <a:spcBef>
                <a:spcPts val="0"/>
              </a:spcBef>
              <a:spcAft>
                <a:spcPts val="0"/>
              </a:spcAft>
              <a:buClr>
                <a:schemeClr val="dk2"/>
              </a:buClr>
              <a:buSzPts val="4200"/>
              <a:buNone/>
              <a:defRPr sz="4200">
                <a:solidFill>
                  <a:schemeClr val="dk2"/>
                </a:solidFill>
              </a:defRPr>
            </a:lvl6pPr>
            <a:lvl7pPr lvl="6" algn="l">
              <a:lnSpc>
                <a:spcPct val="100000"/>
              </a:lnSpc>
              <a:spcBef>
                <a:spcPts val="0"/>
              </a:spcBef>
              <a:spcAft>
                <a:spcPts val="0"/>
              </a:spcAft>
              <a:buClr>
                <a:schemeClr val="dk2"/>
              </a:buClr>
              <a:buSzPts val="4200"/>
              <a:buNone/>
              <a:defRPr sz="4200">
                <a:solidFill>
                  <a:schemeClr val="dk2"/>
                </a:solidFill>
              </a:defRPr>
            </a:lvl7pPr>
            <a:lvl8pPr lvl="7" algn="l">
              <a:lnSpc>
                <a:spcPct val="100000"/>
              </a:lnSpc>
              <a:spcBef>
                <a:spcPts val="0"/>
              </a:spcBef>
              <a:spcAft>
                <a:spcPts val="0"/>
              </a:spcAft>
              <a:buClr>
                <a:schemeClr val="dk2"/>
              </a:buClr>
              <a:buSzPts val="4200"/>
              <a:buNone/>
              <a:defRPr sz="4200">
                <a:solidFill>
                  <a:schemeClr val="dk2"/>
                </a:solidFill>
              </a:defRPr>
            </a:lvl8pPr>
            <a:lvl9pPr lvl="8" algn="l">
              <a:lnSpc>
                <a:spcPct val="100000"/>
              </a:lnSpc>
              <a:spcBef>
                <a:spcPts val="0"/>
              </a:spcBef>
              <a:spcAft>
                <a:spcPts val="0"/>
              </a:spcAft>
              <a:buClr>
                <a:schemeClr val="dk2"/>
              </a:buClr>
              <a:buSzPts val="4200"/>
              <a:buNone/>
              <a:defRPr sz="4200">
                <a:solidFill>
                  <a:schemeClr val="dk2"/>
                </a:solidFill>
              </a:defRPr>
            </a:lvl9pPr>
          </a:lstStyle>
          <a:p/>
        </p:txBody>
      </p:sp>
      <p:sp>
        <p:nvSpPr>
          <p:cNvPr id="62" name="Google Shape;62;p95"/>
          <p:cNvSpPr txBox="1"/>
          <p:nvPr>
            <p:ph idx="12" type="sldNum"/>
          </p:nvPr>
        </p:nvSpPr>
        <p:spPr>
          <a:xfrm>
            <a:off x="8523541" y="47718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pic>
        <p:nvPicPr>
          <p:cNvPr descr="null" id="63" name="Google Shape;63;p95"/>
          <p:cNvPicPr preferRelativeResize="0"/>
          <p:nvPr/>
        </p:nvPicPr>
        <p:blipFill rotWithShape="1">
          <a:blip r:embed="rId2">
            <a:alphaModFix/>
          </a:blip>
          <a:srcRect b="0" l="0" r="0" t="0"/>
          <a:stretch/>
        </p:blipFill>
        <p:spPr>
          <a:xfrm>
            <a:off x="0" y="2459325"/>
            <a:ext cx="4348375" cy="2684175"/>
          </a:xfrm>
          <a:prstGeom prst="rect">
            <a:avLst/>
          </a:prstGeom>
          <a:noFill/>
          <a:ln>
            <a:noFill/>
          </a:ln>
        </p:spPr>
      </p:pic>
      <p:sp>
        <p:nvSpPr>
          <p:cNvPr id="64" name="Google Shape;64;p95"/>
          <p:cNvSpPr txBox="1"/>
          <p:nvPr/>
        </p:nvSpPr>
        <p:spPr>
          <a:xfrm>
            <a:off x="5238225" y="4855775"/>
            <a:ext cx="3700200" cy="240600"/>
          </a:xfrm>
          <a:prstGeom prst="rect">
            <a:avLst/>
          </a:prstGeom>
          <a:noFill/>
          <a:ln>
            <a:noFill/>
          </a:ln>
        </p:spPr>
        <p:txBody>
          <a:bodyPr anchorCtr="0" anchor="ctr" bIns="91425" lIns="91425" spcFirstLastPara="1" rIns="91425" wrap="square" tIns="91425">
            <a:noAutofit/>
          </a:bodyPr>
          <a:lstStyle/>
          <a:p>
            <a:pPr indent="0" lvl="0" marL="0" marR="0" rtl="0" algn="r">
              <a:lnSpc>
                <a:spcPct val="115000"/>
              </a:lnSpc>
              <a:spcBef>
                <a:spcPts val="0"/>
              </a:spcBef>
              <a:spcAft>
                <a:spcPts val="0"/>
              </a:spcAft>
              <a:buClr>
                <a:srgbClr val="000000"/>
              </a:buClr>
              <a:buSzPts val="700"/>
              <a:buFont typeface="Arial"/>
              <a:buNone/>
            </a:pPr>
            <a:r>
              <a:rPr b="0" i="0" lang="en-US" sz="700" u="none" cap="none" strike="noStrike">
                <a:solidFill>
                  <a:srgbClr val="212121"/>
                </a:solidFill>
                <a:latin typeface="Lato"/>
                <a:ea typeface="Lato"/>
                <a:cs typeface="Lato"/>
                <a:sym typeface="Lato"/>
              </a:rPr>
              <a:t>© 2019 </a:t>
            </a:r>
            <a:r>
              <a:rPr b="1" i="0" lang="en-US" sz="700" u="none" cap="none" strike="noStrike">
                <a:solidFill>
                  <a:srgbClr val="212121"/>
                </a:solidFill>
                <a:latin typeface="Lato"/>
                <a:ea typeface="Lato"/>
                <a:cs typeface="Lato"/>
                <a:sym typeface="Lato"/>
              </a:rPr>
              <a:t>CAST | Until Learning Has No Limits</a:t>
            </a:r>
            <a:endParaRPr b="1" i="0" sz="700" u="none" cap="none" strike="noStrike">
              <a:solidFill>
                <a:srgbClr val="212121"/>
              </a:solidFill>
              <a:latin typeface="Lato"/>
              <a:ea typeface="Lato"/>
              <a:cs typeface="Lato"/>
              <a:sym typeface="Lat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purple mark R">
  <p:cSld name="SECTION_HEADER_1_1_1_1">
    <p:bg>
      <p:bgPr>
        <a:solidFill>
          <a:srgbClr val="372861"/>
        </a:solidFill>
      </p:bgPr>
    </p:bg>
    <p:spTree>
      <p:nvGrpSpPr>
        <p:cNvPr id="65" name="Shape 65"/>
        <p:cNvGrpSpPr/>
        <p:nvPr/>
      </p:nvGrpSpPr>
      <p:grpSpPr>
        <a:xfrm>
          <a:off x="0" y="0"/>
          <a:ext cx="0" cy="0"/>
          <a:chOff x="0" y="0"/>
          <a:chExt cx="0" cy="0"/>
        </a:xfrm>
      </p:grpSpPr>
      <p:pic>
        <p:nvPicPr>
          <p:cNvPr descr="null" id="66" name="Google Shape;66;p96"/>
          <p:cNvPicPr preferRelativeResize="0"/>
          <p:nvPr/>
        </p:nvPicPr>
        <p:blipFill rotWithShape="1">
          <a:blip r:embed="rId2">
            <a:alphaModFix/>
          </a:blip>
          <a:srcRect b="0" l="0" r="0" t="0"/>
          <a:stretch/>
        </p:blipFill>
        <p:spPr>
          <a:xfrm>
            <a:off x="2950450" y="-445450"/>
            <a:ext cx="6593225" cy="6334400"/>
          </a:xfrm>
          <a:prstGeom prst="rect">
            <a:avLst/>
          </a:prstGeom>
          <a:noFill/>
          <a:ln>
            <a:noFill/>
          </a:ln>
        </p:spPr>
      </p:pic>
      <p:sp>
        <p:nvSpPr>
          <p:cNvPr id="67" name="Google Shape;67;p96"/>
          <p:cNvSpPr txBox="1"/>
          <p:nvPr>
            <p:ph type="title"/>
          </p:nvPr>
        </p:nvSpPr>
        <p:spPr>
          <a:xfrm>
            <a:off x="460950" y="2065350"/>
            <a:ext cx="8222100" cy="1012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rgbClr val="FFFFFF"/>
              </a:buClr>
              <a:buSzPts val="4200"/>
              <a:buFont typeface="Lato"/>
              <a:buNone/>
              <a:defRPr b="1" sz="4200">
                <a:solidFill>
                  <a:srgbClr val="FFFFFF"/>
                </a:solidFill>
                <a:latin typeface="Lato"/>
                <a:ea typeface="Lato"/>
                <a:cs typeface="Lato"/>
                <a:sym typeface="Lato"/>
              </a:defRPr>
            </a:lvl1pPr>
            <a:lvl2pPr lvl="1" algn="l">
              <a:lnSpc>
                <a:spcPct val="100000"/>
              </a:lnSpc>
              <a:spcBef>
                <a:spcPts val="0"/>
              </a:spcBef>
              <a:spcAft>
                <a:spcPts val="0"/>
              </a:spcAft>
              <a:buClr>
                <a:srgbClr val="000000"/>
              </a:buClr>
              <a:buSzPts val="4200"/>
              <a:buNone/>
              <a:defRPr sz="4200">
                <a:solidFill>
                  <a:srgbClr val="000000"/>
                </a:solidFill>
              </a:defRPr>
            </a:lvl2pPr>
            <a:lvl3pPr lvl="2" algn="l">
              <a:lnSpc>
                <a:spcPct val="100000"/>
              </a:lnSpc>
              <a:spcBef>
                <a:spcPts val="0"/>
              </a:spcBef>
              <a:spcAft>
                <a:spcPts val="0"/>
              </a:spcAft>
              <a:buClr>
                <a:srgbClr val="000000"/>
              </a:buClr>
              <a:buSzPts val="4200"/>
              <a:buNone/>
              <a:defRPr sz="4200">
                <a:solidFill>
                  <a:srgbClr val="000000"/>
                </a:solidFill>
              </a:defRPr>
            </a:lvl3pPr>
            <a:lvl4pPr lvl="3" algn="l">
              <a:lnSpc>
                <a:spcPct val="100000"/>
              </a:lnSpc>
              <a:spcBef>
                <a:spcPts val="0"/>
              </a:spcBef>
              <a:spcAft>
                <a:spcPts val="0"/>
              </a:spcAft>
              <a:buClr>
                <a:srgbClr val="000000"/>
              </a:buClr>
              <a:buSzPts val="4200"/>
              <a:buNone/>
              <a:defRPr sz="4200">
                <a:solidFill>
                  <a:srgbClr val="000000"/>
                </a:solidFill>
              </a:defRPr>
            </a:lvl4pPr>
            <a:lvl5pPr lvl="4" algn="l">
              <a:lnSpc>
                <a:spcPct val="100000"/>
              </a:lnSpc>
              <a:spcBef>
                <a:spcPts val="0"/>
              </a:spcBef>
              <a:spcAft>
                <a:spcPts val="0"/>
              </a:spcAft>
              <a:buClr>
                <a:srgbClr val="000000"/>
              </a:buClr>
              <a:buSzPts val="4200"/>
              <a:buNone/>
              <a:defRPr sz="4200">
                <a:solidFill>
                  <a:srgbClr val="000000"/>
                </a:solidFill>
              </a:defRPr>
            </a:lvl5pPr>
            <a:lvl6pPr lvl="5" algn="l">
              <a:lnSpc>
                <a:spcPct val="100000"/>
              </a:lnSpc>
              <a:spcBef>
                <a:spcPts val="0"/>
              </a:spcBef>
              <a:spcAft>
                <a:spcPts val="0"/>
              </a:spcAft>
              <a:buClr>
                <a:srgbClr val="000000"/>
              </a:buClr>
              <a:buSzPts val="4200"/>
              <a:buNone/>
              <a:defRPr sz="4200">
                <a:solidFill>
                  <a:srgbClr val="000000"/>
                </a:solidFill>
              </a:defRPr>
            </a:lvl6pPr>
            <a:lvl7pPr lvl="6" algn="l">
              <a:lnSpc>
                <a:spcPct val="100000"/>
              </a:lnSpc>
              <a:spcBef>
                <a:spcPts val="0"/>
              </a:spcBef>
              <a:spcAft>
                <a:spcPts val="0"/>
              </a:spcAft>
              <a:buClr>
                <a:srgbClr val="000000"/>
              </a:buClr>
              <a:buSzPts val="4200"/>
              <a:buNone/>
              <a:defRPr sz="4200">
                <a:solidFill>
                  <a:srgbClr val="000000"/>
                </a:solidFill>
              </a:defRPr>
            </a:lvl7pPr>
            <a:lvl8pPr lvl="7" algn="l">
              <a:lnSpc>
                <a:spcPct val="100000"/>
              </a:lnSpc>
              <a:spcBef>
                <a:spcPts val="0"/>
              </a:spcBef>
              <a:spcAft>
                <a:spcPts val="0"/>
              </a:spcAft>
              <a:buClr>
                <a:srgbClr val="000000"/>
              </a:buClr>
              <a:buSzPts val="4200"/>
              <a:buNone/>
              <a:defRPr sz="4200">
                <a:solidFill>
                  <a:srgbClr val="000000"/>
                </a:solidFill>
              </a:defRPr>
            </a:lvl8pPr>
            <a:lvl9pPr lvl="8" algn="l">
              <a:lnSpc>
                <a:spcPct val="100000"/>
              </a:lnSpc>
              <a:spcBef>
                <a:spcPts val="0"/>
              </a:spcBef>
              <a:spcAft>
                <a:spcPts val="0"/>
              </a:spcAft>
              <a:buClr>
                <a:srgbClr val="000000"/>
              </a:buClr>
              <a:buSzPts val="4200"/>
              <a:buNone/>
              <a:defRPr sz="4200">
                <a:solidFill>
                  <a:srgbClr val="000000"/>
                </a:solidFill>
              </a:defRPr>
            </a:lvl9pPr>
          </a:lstStyle>
          <a:p/>
        </p:txBody>
      </p:sp>
      <p:sp>
        <p:nvSpPr>
          <p:cNvPr id="68" name="Google Shape;68;p96"/>
          <p:cNvSpPr txBox="1"/>
          <p:nvPr>
            <p:ph idx="12" type="sldNum"/>
          </p:nvPr>
        </p:nvSpPr>
        <p:spPr>
          <a:xfrm>
            <a:off x="8523541" y="47718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
        <p:nvSpPr>
          <p:cNvPr id="69" name="Google Shape;69;p96"/>
          <p:cNvSpPr txBox="1"/>
          <p:nvPr/>
        </p:nvSpPr>
        <p:spPr>
          <a:xfrm>
            <a:off x="5238225" y="4855775"/>
            <a:ext cx="3700200" cy="240600"/>
          </a:xfrm>
          <a:prstGeom prst="rect">
            <a:avLst/>
          </a:prstGeom>
          <a:noFill/>
          <a:ln>
            <a:noFill/>
          </a:ln>
        </p:spPr>
        <p:txBody>
          <a:bodyPr anchorCtr="0" anchor="ctr" bIns="91425" lIns="91425" spcFirstLastPara="1" rIns="91425" wrap="square" tIns="91425">
            <a:noAutofit/>
          </a:bodyPr>
          <a:lstStyle/>
          <a:p>
            <a:pPr indent="0" lvl="0" marL="0" marR="0" rtl="0" algn="r">
              <a:lnSpc>
                <a:spcPct val="115000"/>
              </a:lnSpc>
              <a:spcBef>
                <a:spcPts val="0"/>
              </a:spcBef>
              <a:spcAft>
                <a:spcPts val="0"/>
              </a:spcAft>
              <a:buClr>
                <a:srgbClr val="000000"/>
              </a:buClr>
              <a:buSzPts val="700"/>
              <a:buFont typeface="Arial"/>
              <a:buNone/>
            </a:pPr>
            <a:r>
              <a:rPr b="0" i="0" lang="en-US" sz="700" u="none" cap="none" strike="noStrike">
                <a:solidFill>
                  <a:srgbClr val="F3F3F3"/>
                </a:solidFill>
                <a:latin typeface="Lato"/>
                <a:ea typeface="Lato"/>
                <a:cs typeface="Lato"/>
                <a:sym typeface="Lato"/>
              </a:rPr>
              <a:t>© 2019 </a:t>
            </a:r>
            <a:r>
              <a:rPr b="1" i="0" lang="en-US" sz="700" u="none" cap="none" strike="noStrike">
                <a:solidFill>
                  <a:srgbClr val="F3F3F3"/>
                </a:solidFill>
                <a:latin typeface="Lato"/>
                <a:ea typeface="Lato"/>
                <a:cs typeface="Lato"/>
                <a:sym typeface="Lato"/>
              </a:rPr>
              <a:t>CAST | Until Learning Has No Limits</a:t>
            </a:r>
            <a:endParaRPr b="1" i="0" sz="700" u="none" cap="none" strike="noStrike">
              <a:solidFill>
                <a:srgbClr val="F3F3F3"/>
              </a:solidFill>
              <a:latin typeface="Lato"/>
              <a:ea typeface="Lato"/>
              <a:cs typeface="Lato"/>
              <a:sym typeface="Lato"/>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0" Type="http://schemas.openxmlformats.org/officeDocument/2006/relationships/slideLayout" Target="../slideLayouts/slideLayout25.xml"/><Relationship Id="rId13" Type="http://schemas.openxmlformats.org/officeDocument/2006/relationships/slideLayout" Target="../slideLayouts/slideLayout28.xml"/><Relationship Id="rId12" Type="http://schemas.openxmlformats.org/officeDocument/2006/relationships/slideLayout" Target="../slideLayouts/slideLayout27.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5" Type="http://schemas.openxmlformats.org/officeDocument/2006/relationships/slideLayout" Target="../slideLayouts/slideLayout30.xml"/><Relationship Id="rId14" Type="http://schemas.openxmlformats.org/officeDocument/2006/relationships/slideLayout" Target="../slideLayouts/slideLayout29.xml"/><Relationship Id="rId17" Type="http://schemas.openxmlformats.org/officeDocument/2006/relationships/slideLayout" Target="../slideLayouts/slideLayout32.xml"/><Relationship Id="rId16" Type="http://schemas.openxmlformats.org/officeDocument/2006/relationships/slideLayout" Target="../slideLayouts/slideLayout31.xml"/><Relationship Id="rId5" Type="http://schemas.openxmlformats.org/officeDocument/2006/relationships/slideLayout" Target="../slideLayouts/slideLayout20.xml"/><Relationship Id="rId19" Type="http://schemas.openxmlformats.org/officeDocument/2006/relationships/theme" Target="../theme/theme2.xml"/><Relationship Id="rId6" Type="http://schemas.openxmlformats.org/officeDocument/2006/relationships/slideLayout" Target="../slideLayouts/slideLayout21.xml"/><Relationship Id="rId18" Type="http://schemas.openxmlformats.org/officeDocument/2006/relationships/slideLayout" Target="../slideLayouts/slideLayout33.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rgbClr val="372861"/>
        </a:solidFill>
      </p:bgPr>
    </p:bg>
    <p:spTree>
      <p:nvGrpSpPr>
        <p:cNvPr id="5" name="Shape 5"/>
        <p:cNvGrpSpPr/>
        <p:nvPr/>
      </p:nvGrpSpPr>
      <p:grpSpPr>
        <a:xfrm>
          <a:off x="0" y="0"/>
          <a:ext cx="0" cy="0"/>
          <a:chOff x="0" y="0"/>
          <a:chExt cx="0" cy="0"/>
        </a:xfrm>
      </p:grpSpPr>
      <p:sp>
        <p:nvSpPr>
          <p:cNvPr id="6" name="Google Shape;6;p87"/>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lt1"/>
              </a:buClr>
              <a:buSzPts val="3200"/>
              <a:buFont typeface="Lato"/>
              <a:buNone/>
              <a:defRPr b="1" i="0" sz="3200" u="none" cap="none" strike="noStrike">
                <a:solidFill>
                  <a:schemeClr val="lt1"/>
                </a:solidFill>
                <a:latin typeface="Lato"/>
                <a:ea typeface="Lato"/>
                <a:cs typeface="Lato"/>
                <a:sym typeface="Lato"/>
              </a:defRPr>
            </a:lvl1pPr>
            <a:lvl2pPr lvl="1" marR="0" rtl="0" algn="l">
              <a:lnSpc>
                <a:spcPct val="100000"/>
              </a:lnSpc>
              <a:spcBef>
                <a:spcPts val="0"/>
              </a:spcBef>
              <a:spcAft>
                <a:spcPts val="0"/>
              </a:spcAft>
              <a:buClr>
                <a:schemeClr val="lt1"/>
              </a:buClr>
              <a:buSzPts val="3200"/>
              <a:buFont typeface="Lato"/>
              <a:buNone/>
              <a:defRPr b="1" i="0" sz="3200" u="none" cap="none" strike="noStrike">
                <a:solidFill>
                  <a:schemeClr val="lt1"/>
                </a:solidFill>
                <a:latin typeface="Lato"/>
                <a:ea typeface="Lato"/>
                <a:cs typeface="Lato"/>
                <a:sym typeface="Lato"/>
              </a:defRPr>
            </a:lvl2pPr>
            <a:lvl3pPr lvl="2" marR="0" rtl="0" algn="l">
              <a:lnSpc>
                <a:spcPct val="100000"/>
              </a:lnSpc>
              <a:spcBef>
                <a:spcPts val="0"/>
              </a:spcBef>
              <a:spcAft>
                <a:spcPts val="0"/>
              </a:spcAft>
              <a:buClr>
                <a:schemeClr val="lt1"/>
              </a:buClr>
              <a:buSzPts val="3200"/>
              <a:buFont typeface="Lato"/>
              <a:buNone/>
              <a:defRPr b="1" i="0" sz="3200" u="none" cap="none" strike="noStrike">
                <a:solidFill>
                  <a:schemeClr val="lt1"/>
                </a:solidFill>
                <a:latin typeface="Lato"/>
                <a:ea typeface="Lato"/>
                <a:cs typeface="Lato"/>
                <a:sym typeface="Lato"/>
              </a:defRPr>
            </a:lvl3pPr>
            <a:lvl4pPr lvl="3" marR="0" rtl="0" algn="l">
              <a:lnSpc>
                <a:spcPct val="100000"/>
              </a:lnSpc>
              <a:spcBef>
                <a:spcPts val="0"/>
              </a:spcBef>
              <a:spcAft>
                <a:spcPts val="0"/>
              </a:spcAft>
              <a:buClr>
                <a:schemeClr val="lt1"/>
              </a:buClr>
              <a:buSzPts val="3200"/>
              <a:buFont typeface="Lato"/>
              <a:buNone/>
              <a:defRPr b="1" i="0" sz="3200" u="none" cap="none" strike="noStrike">
                <a:solidFill>
                  <a:schemeClr val="lt1"/>
                </a:solidFill>
                <a:latin typeface="Lato"/>
                <a:ea typeface="Lato"/>
                <a:cs typeface="Lato"/>
                <a:sym typeface="Lato"/>
              </a:defRPr>
            </a:lvl4pPr>
            <a:lvl5pPr lvl="4" marR="0" rtl="0" algn="l">
              <a:lnSpc>
                <a:spcPct val="100000"/>
              </a:lnSpc>
              <a:spcBef>
                <a:spcPts val="0"/>
              </a:spcBef>
              <a:spcAft>
                <a:spcPts val="0"/>
              </a:spcAft>
              <a:buClr>
                <a:schemeClr val="lt1"/>
              </a:buClr>
              <a:buSzPts val="3200"/>
              <a:buFont typeface="Lato"/>
              <a:buNone/>
              <a:defRPr b="1" i="0" sz="3200" u="none" cap="none" strike="noStrike">
                <a:solidFill>
                  <a:schemeClr val="lt1"/>
                </a:solidFill>
                <a:latin typeface="Lato"/>
                <a:ea typeface="Lato"/>
                <a:cs typeface="Lato"/>
                <a:sym typeface="Lato"/>
              </a:defRPr>
            </a:lvl5pPr>
            <a:lvl6pPr lvl="5" marR="0" rtl="0" algn="l">
              <a:lnSpc>
                <a:spcPct val="100000"/>
              </a:lnSpc>
              <a:spcBef>
                <a:spcPts val="0"/>
              </a:spcBef>
              <a:spcAft>
                <a:spcPts val="0"/>
              </a:spcAft>
              <a:buClr>
                <a:schemeClr val="lt1"/>
              </a:buClr>
              <a:buSzPts val="3200"/>
              <a:buFont typeface="Lato"/>
              <a:buNone/>
              <a:defRPr b="1" i="0" sz="3200" u="none" cap="none" strike="noStrike">
                <a:solidFill>
                  <a:schemeClr val="lt1"/>
                </a:solidFill>
                <a:latin typeface="Lato"/>
                <a:ea typeface="Lato"/>
                <a:cs typeface="Lato"/>
                <a:sym typeface="Lato"/>
              </a:defRPr>
            </a:lvl6pPr>
            <a:lvl7pPr lvl="6" marR="0" rtl="0" algn="l">
              <a:lnSpc>
                <a:spcPct val="100000"/>
              </a:lnSpc>
              <a:spcBef>
                <a:spcPts val="0"/>
              </a:spcBef>
              <a:spcAft>
                <a:spcPts val="0"/>
              </a:spcAft>
              <a:buClr>
                <a:schemeClr val="lt1"/>
              </a:buClr>
              <a:buSzPts val="3200"/>
              <a:buFont typeface="Lato"/>
              <a:buNone/>
              <a:defRPr b="1" i="0" sz="3200" u="none" cap="none" strike="noStrike">
                <a:solidFill>
                  <a:schemeClr val="lt1"/>
                </a:solidFill>
                <a:latin typeface="Lato"/>
                <a:ea typeface="Lato"/>
                <a:cs typeface="Lato"/>
                <a:sym typeface="Lato"/>
              </a:defRPr>
            </a:lvl7pPr>
            <a:lvl8pPr lvl="7" marR="0" rtl="0" algn="l">
              <a:lnSpc>
                <a:spcPct val="100000"/>
              </a:lnSpc>
              <a:spcBef>
                <a:spcPts val="0"/>
              </a:spcBef>
              <a:spcAft>
                <a:spcPts val="0"/>
              </a:spcAft>
              <a:buClr>
                <a:schemeClr val="lt1"/>
              </a:buClr>
              <a:buSzPts val="3200"/>
              <a:buFont typeface="Lato"/>
              <a:buNone/>
              <a:defRPr b="1" i="0" sz="3200" u="none" cap="none" strike="noStrike">
                <a:solidFill>
                  <a:schemeClr val="lt1"/>
                </a:solidFill>
                <a:latin typeface="Lato"/>
                <a:ea typeface="Lato"/>
                <a:cs typeface="Lato"/>
                <a:sym typeface="Lato"/>
              </a:defRPr>
            </a:lvl8pPr>
            <a:lvl9pPr lvl="8" marR="0" rtl="0" algn="l">
              <a:lnSpc>
                <a:spcPct val="100000"/>
              </a:lnSpc>
              <a:spcBef>
                <a:spcPts val="0"/>
              </a:spcBef>
              <a:spcAft>
                <a:spcPts val="0"/>
              </a:spcAft>
              <a:buClr>
                <a:schemeClr val="lt1"/>
              </a:buClr>
              <a:buSzPts val="3200"/>
              <a:buFont typeface="Lato"/>
              <a:buNone/>
              <a:defRPr b="1" i="0" sz="3200" u="none" cap="none" strike="noStrike">
                <a:solidFill>
                  <a:schemeClr val="lt1"/>
                </a:solidFill>
                <a:latin typeface="Lato"/>
                <a:ea typeface="Lato"/>
                <a:cs typeface="Lato"/>
                <a:sym typeface="Lato"/>
              </a:defRPr>
            </a:lvl9pPr>
          </a:lstStyle>
          <a:p/>
        </p:txBody>
      </p:sp>
      <p:sp>
        <p:nvSpPr>
          <p:cNvPr id="7" name="Google Shape;7;p87"/>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0"/>
              </a:spcBef>
              <a:spcAft>
                <a:spcPts val="0"/>
              </a:spcAft>
              <a:buClr>
                <a:schemeClr val="lt1"/>
              </a:buClr>
              <a:buSzPts val="2400"/>
              <a:buFont typeface="Lato"/>
              <a:buChar char="●"/>
              <a:defRPr b="0" i="0" sz="2400" u="none" cap="none" strike="noStrike">
                <a:solidFill>
                  <a:schemeClr val="lt1"/>
                </a:solidFill>
                <a:latin typeface="Lato"/>
                <a:ea typeface="Lato"/>
                <a:cs typeface="Lato"/>
                <a:sym typeface="Lato"/>
              </a:defRPr>
            </a:lvl1pPr>
            <a:lvl2pPr indent="-361950" lvl="1" marL="914400" marR="0" rtl="0" algn="l">
              <a:lnSpc>
                <a:spcPct val="100000"/>
              </a:lnSpc>
              <a:spcBef>
                <a:spcPts val="1600"/>
              </a:spcBef>
              <a:spcAft>
                <a:spcPts val="0"/>
              </a:spcAft>
              <a:buClr>
                <a:schemeClr val="lt1"/>
              </a:buClr>
              <a:buSzPts val="2100"/>
              <a:buFont typeface="Lato"/>
              <a:buChar char="○"/>
              <a:defRPr b="0" i="0" sz="2100" u="none" cap="none" strike="noStrike">
                <a:solidFill>
                  <a:schemeClr val="lt1"/>
                </a:solidFill>
                <a:latin typeface="Lato"/>
                <a:ea typeface="Lato"/>
                <a:cs typeface="Lato"/>
                <a:sym typeface="Lato"/>
              </a:defRPr>
            </a:lvl2pPr>
            <a:lvl3pPr indent="-342900" lvl="2" marL="1371600" marR="0" rtl="0" algn="l">
              <a:lnSpc>
                <a:spcPct val="100000"/>
              </a:lnSpc>
              <a:spcBef>
                <a:spcPts val="1600"/>
              </a:spcBef>
              <a:spcAft>
                <a:spcPts val="0"/>
              </a:spcAft>
              <a:buClr>
                <a:schemeClr val="lt1"/>
              </a:buClr>
              <a:buSzPts val="1800"/>
              <a:buFont typeface="Lato"/>
              <a:buChar char="■"/>
              <a:defRPr b="0" i="0" sz="1800" u="none" cap="none" strike="noStrike">
                <a:solidFill>
                  <a:schemeClr val="lt1"/>
                </a:solidFill>
                <a:latin typeface="Lato"/>
                <a:ea typeface="Lato"/>
                <a:cs typeface="Lato"/>
                <a:sym typeface="Lato"/>
              </a:defRPr>
            </a:lvl3pPr>
            <a:lvl4pPr indent="-330200" lvl="3" marL="1828800" marR="0" rtl="0" algn="l">
              <a:lnSpc>
                <a:spcPct val="100000"/>
              </a:lnSpc>
              <a:spcBef>
                <a:spcPts val="1600"/>
              </a:spcBef>
              <a:spcAft>
                <a:spcPts val="0"/>
              </a:spcAft>
              <a:buClr>
                <a:schemeClr val="lt1"/>
              </a:buClr>
              <a:buSzPts val="1600"/>
              <a:buFont typeface="Lato"/>
              <a:buChar char="●"/>
              <a:defRPr b="0" i="0" sz="1600" u="none" cap="none" strike="noStrike">
                <a:solidFill>
                  <a:schemeClr val="lt1"/>
                </a:solidFill>
                <a:latin typeface="Lato"/>
                <a:ea typeface="Lato"/>
                <a:cs typeface="Lato"/>
                <a:sym typeface="Lato"/>
              </a:defRPr>
            </a:lvl4pPr>
            <a:lvl5pPr indent="-317500" lvl="4" marL="2286000" marR="0" rtl="0" algn="l">
              <a:lnSpc>
                <a:spcPct val="100000"/>
              </a:lnSpc>
              <a:spcBef>
                <a:spcPts val="1600"/>
              </a:spcBef>
              <a:spcAft>
                <a:spcPts val="0"/>
              </a:spcAft>
              <a:buClr>
                <a:schemeClr val="lt1"/>
              </a:buClr>
              <a:buSzPts val="1400"/>
              <a:buFont typeface="Lato"/>
              <a:buChar char="○"/>
              <a:defRPr b="0" i="0" sz="1400" u="none" cap="none" strike="noStrike">
                <a:solidFill>
                  <a:schemeClr val="lt1"/>
                </a:solidFill>
                <a:latin typeface="Lato"/>
                <a:ea typeface="Lato"/>
                <a:cs typeface="Lato"/>
                <a:sym typeface="Lato"/>
              </a:defRPr>
            </a:lvl5pPr>
            <a:lvl6pPr indent="-317500" lvl="5" marL="2743200" marR="0" rtl="0" algn="l">
              <a:lnSpc>
                <a:spcPct val="100000"/>
              </a:lnSpc>
              <a:spcBef>
                <a:spcPts val="1600"/>
              </a:spcBef>
              <a:spcAft>
                <a:spcPts val="0"/>
              </a:spcAft>
              <a:buClr>
                <a:schemeClr val="lt1"/>
              </a:buClr>
              <a:buSzPts val="1400"/>
              <a:buFont typeface="Lato"/>
              <a:buChar char="■"/>
              <a:defRPr b="0" i="0" sz="1400" u="none" cap="none" strike="noStrike">
                <a:solidFill>
                  <a:schemeClr val="lt1"/>
                </a:solidFill>
                <a:latin typeface="Lato"/>
                <a:ea typeface="Lato"/>
                <a:cs typeface="Lato"/>
                <a:sym typeface="Lato"/>
              </a:defRPr>
            </a:lvl6pPr>
            <a:lvl7pPr indent="-317500" lvl="6" marL="3200400" marR="0" rtl="0" algn="l">
              <a:lnSpc>
                <a:spcPct val="100000"/>
              </a:lnSpc>
              <a:spcBef>
                <a:spcPts val="1600"/>
              </a:spcBef>
              <a:spcAft>
                <a:spcPts val="0"/>
              </a:spcAft>
              <a:buClr>
                <a:schemeClr val="lt1"/>
              </a:buClr>
              <a:buSzPts val="1400"/>
              <a:buFont typeface="Lato"/>
              <a:buChar char="●"/>
              <a:defRPr b="0" i="0" sz="1400" u="none" cap="none" strike="noStrike">
                <a:solidFill>
                  <a:schemeClr val="lt1"/>
                </a:solidFill>
                <a:latin typeface="Lato"/>
                <a:ea typeface="Lato"/>
                <a:cs typeface="Lato"/>
                <a:sym typeface="Lato"/>
              </a:defRPr>
            </a:lvl7pPr>
            <a:lvl8pPr indent="-317500" lvl="7" marL="3657600" marR="0" rtl="0" algn="l">
              <a:lnSpc>
                <a:spcPct val="100000"/>
              </a:lnSpc>
              <a:spcBef>
                <a:spcPts val="1600"/>
              </a:spcBef>
              <a:spcAft>
                <a:spcPts val="0"/>
              </a:spcAft>
              <a:buClr>
                <a:schemeClr val="lt1"/>
              </a:buClr>
              <a:buSzPts val="1400"/>
              <a:buFont typeface="Lato"/>
              <a:buChar char="○"/>
              <a:defRPr b="0" i="0" sz="1400" u="none" cap="none" strike="noStrike">
                <a:solidFill>
                  <a:schemeClr val="lt1"/>
                </a:solidFill>
                <a:latin typeface="Lato"/>
                <a:ea typeface="Lato"/>
                <a:cs typeface="Lato"/>
                <a:sym typeface="Lato"/>
              </a:defRPr>
            </a:lvl8pPr>
            <a:lvl9pPr indent="-317500" lvl="8" marL="4114800" marR="0" rtl="0" algn="l">
              <a:lnSpc>
                <a:spcPct val="100000"/>
              </a:lnSpc>
              <a:spcBef>
                <a:spcPts val="1600"/>
              </a:spcBef>
              <a:spcAft>
                <a:spcPts val="1600"/>
              </a:spcAft>
              <a:buClr>
                <a:schemeClr val="lt1"/>
              </a:buClr>
              <a:buSzPts val="1400"/>
              <a:buFont typeface="Lato"/>
              <a:buChar char="■"/>
              <a:defRPr b="0" i="0" sz="1400" u="none" cap="none" strike="noStrike">
                <a:solidFill>
                  <a:schemeClr val="lt1"/>
                </a:solidFill>
                <a:latin typeface="Lato"/>
                <a:ea typeface="Lato"/>
                <a:cs typeface="Lato"/>
                <a:sym typeface="Lato"/>
              </a:defRPr>
            </a:lvl9pPr>
          </a:lstStyle>
          <a:p/>
        </p:txBody>
      </p:sp>
      <p:sp>
        <p:nvSpPr>
          <p:cNvPr id="8" name="Google Shape;8;p87"/>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21" name="Shape 121"/>
        <p:cNvGrpSpPr/>
        <p:nvPr/>
      </p:nvGrpSpPr>
      <p:grpSpPr>
        <a:xfrm>
          <a:off x="0" y="0"/>
          <a:ext cx="0" cy="0"/>
          <a:chOff x="0" y="0"/>
          <a:chExt cx="0" cy="0"/>
        </a:xfrm>
      </p:grpSpPr>
      <p:sp>
        <p:nvSpPr>
          <p:cNvPr id="122" name="Google Shape;122;gc1bfff0083_0_6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23" name="Google Shape;123;gc1bfff0083_0_6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6.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www.youtube.com/watch?v=GSW7x4_LzCs" TargetMode="Externa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25.png"/><Relationship Id="rId4" Type="http://schemas.openxmlformats.org/officeDocument/2006/relationships/image" Target="../media/image24.png"/><Relationship Id="rId5"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0.xml"/><Relationship Id="rId3"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2.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48.png"/><Relationship Id="rId4" Type="http://schemas.openxmlformats.org/officeDocument/2006/relationships/image" Target="../media/image44.png"/><Relationship Id="rId5" Type="http://schemas.openxmlformats.org/officeDocument/2006/relationships/image" Target="../media/image4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cast.org/" TargetMode="External"/><Relationship Id="rId4" Type="http://schemas.openxmlformats.org/officeDocument/2006/relationships/hyperlink" Target="http://www.twitter.com/inclusiveln"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www.cast.org/" TargetMode="External"/><Relationship Id="rId4" Type="http://schemas.openxmlformats.org/officeDocument/2006/relationships/hyperlink" Target="http://www.cast.or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s://docs.google.com/presentation/d/1I3lg6CSQYDw53H-b77210XYPRWt3u-iFqqD9RRD0LXY/edit?usp=sharing" TargetMode="External"/><Relationship Id="rId4" Type="http://schemas.openxmlformats.org/officeDocument/2006/relationships/hyperlink" Target="http://www.cast.or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udlguidelines.cast.org/" TargetMode="External"/><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2.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4.pn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6.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4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41.png"/><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hyperlink" Target="https://udlguidelines.cast.org/" TargetMode="External"/><Relationship Id="rId4" Type="http://schemas.openxmlformats.org/officeDocument/2006/relationships/hyperlink" Target="https://www.abilitynet.org.uk/factsheets/keyboard-and-mouse-alternatives-and-adaptations#simple-table-of-contents-15" TargetMode="External"/><Relationship Id="rId5" Type="http://schemas.openxmlformats.org/officeDocument/2006/relationships/hyperlink" Target="https://webaim.org/techniques/alttext/" TargetMode="External"/><Relationship Id="rId6" Type="http://schemas.openxmlformats.org/officeDocument/2006/relationships/hyperlink" Target="https://www.w3.org/WAI/tutorials/images/decision-tree/" TargetMode="External"/><Relationship Id="rId7" Type="http://schemas.openxmlformats.org/officeDocument/2006/relationships/hyperlink" Target="http://diagramcenter.org/table-of-contents-2.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
          <p:cNvSpPr txBox="1"/>
          <p:nvPr>
            <p:ph type="title"/>
          </p:nvPr>
        </p:nvSpPr>
        <p:spPr>
          <a:xfrm>
            <a:off x="460950" y="2065350"/>
            <a:ext cx="8222100" cy="1012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rgbClr val="000000"/>
              </a:buClr>
              <a:buSzPts val="4200"/>
              <a:buFont typeface="Lato"/>
              <a:buNone/>
            </a:pPr>
            <a:r>
              <a:rPr lang="en-US"/>
              <a:t>Accessibility: What it is and why it is essential for some but beneficial for all</a:t>
            </a:r>
            <a:endParaRPr/>
          </a:p>
          <a:p>
            <a:pPr indent="0" lvl="0" marL="0" rtl="0" algn="l">
              <a:lnSpc>
                <a:spcPct val="100000"/>
              </a:lnSpc>
              <a:spcBef>
                <a:spcPts val="0"/>
              </a:spcBef>
              <a:spcAft>
                <a:spcPts val="0"/>
              </a:spcAft>
              <a:buClr>
                <a:srgbClr val="000000"/>
              </a:buClr>
              <a:buSzPts val="4200"/>
              <a:buFont typeface="Lato"/>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22"/>
          <p:cNvSpPr txBox="1"/>
          <p:nvPr>
            <p:ph type="title"/>
          </p:nvPr>
        </p:nvSpPr>
        <p:spPr>
          <a:xfrm>
            <a:off x="471900" y="2053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Font typeface="Lato"/>
              <a:buNone/>
            </a:pPr>
            <a:r>
              <a:rPr lang="en-US" sz="2475"/>
              <a:t>POUR: </a:t>
            </a:r>
            <a:r>
              <a:rPr lang="en-US"/>
              <a:t>Perceivable</a:t>
            </a:r>
            <a:endParaRPr/>
          </a:p>
        </p:txBody>
      </p:sp>
      <p:sp>
        <p:nvSpPr>
          <p:cNvPr id="358" name="Google Shape;358;p22"/>
          <p:cNvSpPr txBox="1"/>
          <p:nvPr>
            <p:ph idx="1" type="body"/>
          </p:nvPr>
        </p:nvSpPr>
        <p:spPr>
          <a:xfrm>
            <a:off x="471900" y="1385675"/>
            <a:ext cx="4100100" cy="2710200"/>
          </a:xfrm>
          <a:prstGeom prst="rect">
            <a:avLst/>
          </a:prstGeom>
          <a:noFill/>
          <a:ln>
            <a:noFill/>
          </a:ln>
        </p:spPr>
        <p:txBody>
          <a:bodyPr anchorCtr="0" anchor="t" bIns="91425" lIns="91425" spcFirstLastPara="1" rIns="91425" wrap="square" tIns="91425">
            <a:noAutofit/>
          </a:bodyPr>
          <a:lstStyle/>
          <a:p>
            <a:pPr indent="0" lvl="0" marL="38100" rtl="0" algn="l">
              <a:lnSpc>
                <a:spcPct val="100000"/>
              </a:lnSpc>
              <a:spcBef>
                <a:spcPts val="0"/>
              </a:spcBef>
              <a:spcAft>
                <a:spcPts val="0"/>
              </a:spcAft>
              <a:buSzPts val="2400"/>
              <a:buNone/>
            </a:pPr>
            <a:r>
              <a:rPr lang="en-US"/>
              <a:t>Can everyone see and hear the content?</a:t>
            </a:r>
            <a:endParaRPr/>
          </a:p>
          <a:p>
            <a:pPr indent="0" lvl="0" marL="38100" rtl="0" algn="l">
              <a:lnSpc>
                <a:spcPct val="100000"/>
              </a:lnSpc>
              <a:spcBef>
                <a:spcPts val="0"/>
              </a:spcBef>
              <a:spcAft>
                <a:spcPts val="0"/>
              </a:spcAft>
              <a:buSzPts val="2400"/>
              <a:buNone/>
            </a:pPr>
            <a:br>
              <a:rPr lang="en-US"/>
            </a:br>
            <a:r>
              <a:rPr lang="en-US" sz="1800"/>
              <a:t>How: Include alternative text for visuals, captions and transcripts for videos</a:t>
            </a:r>
            <a:endParaRPr/>
          </a:p>
        </p:txBody>
      </p:sp>
      <p:sp>
        <p:nvSpPr>
          <p:cNvPr id="359" name="Google Shape;359;p22"/>
          <p:cNvSpPr txBox="1"/>
          <p:nvPr>
            <p:ph idx="12" type="sldNum"/>
          </p:nvPr>
        </p:nvSpPr>
        <p:spPr>
          <a:xfrm>
            <a:off x="8523541" y="4771823"/>
            <a:ext cx="548700" cy="393600"/>
          </a:xfrm>
          <a:prstGeom prst="rect">
            <a:avLst/>
          </a:prstGeom>
          <a:noFill/>
          <a:ln>
            <a:noFill/>
          </a:ln>
        </p:spPr>
        <p:txBody>
          <a:bodyPr anchorCtr="0" anchor="ctr" bIns="25700" lIns="51425" spcFirstLastPara="1" rIns="51425" wrap="square" tIns="25700">
            <a:noAutofit/>
          </a:bodyPr>
          <a:lstStyle/>
          <a:p>
            <a:pPr indent="0" lvl="0" marL="0" rtl="0" algn="r">
              <a:lnSpc>
                <a:spcPct val="100000"/>
              </a:lnSpc>
              <a:spcBef>
                <a:spcPts val="0"/>
              </a:spcBef>
              <a:spcAft>
                <a:spcPts val="0"/>
              </a:spcAft>
              <a:buSzPts val="675"/>
              <a:buNone/>
            </a:pPr>
            <a:fld id="{00000000-1234-1234-1234-123412341234}" type="slidenum">
              <a:rPr lang="en-US" sz="675">
                <a:latin typeface="Open Sans"/>
                <a:ea typeface="Open Sans"/>
                <a:cs typeface="Open Sans"/>
                <a:sym typeface="Open Sans"/>
              </a:rPr>
              <a:t>‹#›</a:t>
            </a:fld>
            <a:endParaRPr sz="675">
              <a:latin typeface="Open Sans"/>
              <a:ea typeface="Open Sans"/>
              <a:cs typeface="Open Sans"/>
              <a:sym typeface="Open Sans"/>
            </a:endParaRPr>
          </a:p>
        </p:txBody>
      </p:sp>
      <p:sp>
        <p:nvSpPr>
          <p:cNvPr id="360" name="Google Shape;360;p22"/>
          <p:cNvSpPr txBox="1"/>
          <p:nvPr>
            <p:ph idx="10" type="dt"/>
          </p:nvPr>
        </p:nvSpPr>
        <p:spPr>
          <a:xfrm>
            <a:off x="0" y="4210050"/>
            <a:ext cx="1274763" cy="206375"/>
          </a:xfrm>
          <a:prstGeom prst="rect">
            <a:avLst/>
          </a:prstGeom>
          <a:no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675"/>
              <a:buFont typeface="Arial"/>
              <a:buNone/>
            </a:pPr>
            <a:r>
              <a:rPr b="0" i="0" lang="en-US" sz="675" u="none" cap="none" strike="noStrike">
                <a:solidFill>
                  <a:srgbClr val="8D8D8D"/>
                </a:solidFill>
                <a:latin typeface="Open Sans"/>
                <a:ea typeface="Open Sans"/>
                <a:cs typeface="Open Sans"/>
                <a:sym typeface="Open Sans"/>
              </a:rPr>
              <a:t>@AEM_Center | #aem4all</a:t>
            </a:r>
            <a:endParaRPr b="0" i="0" sz="1400" u="none" cap="none" strike="noStrike">
              <a:solidFill>
                <a:srgbClr val="000000"/>
              </a:solidFill>
              <a:latin typeface="Arial"/>
              <a:ea typeface="Arial"/>
              <a:cs typeface="Arial"/>
              <a:sym typeface="Arial"/>
            </a:endParaRPr>
          </a:p>
        </p:txBody>
      </p:sp>
      <p:pic>
        <p:nvPicPr>
          <p:cNvPr descr="Visual to audio output to show more than one representation of the same content" id="361" name="Google Shape;361;p22"/>
          <p:cNvPicPr preferRelativeResize="0"/>
          <p:nvPr/>
        </p:nvPicPr>
        <p:blipFill rotWithShape="1">
          <a:blip r:embed="rId3">
            <a:alphaModFix/>
          </a:blip>
          <a:srcRect b="0" l="35237" r="0" t="0"/>
          <a:stretch/>
        </p:blipFill>
        <p:spPr>
          <a:xfrm>
            <a:off x="6228125" y="1125425"/>
            <a:ext cx="2763474" cy="2133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40"/>
          <p:cNvSpPr txBox="1"/>
          <p:nvPr>
            <p:ph type="title"/>
          </p:nvPr>
        </p:nvSpPr>
        <p:spPr>
          <a:xfrm>
            <a:off x="471900" y="2053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Font typeface="Lato"/>
              <a:buNone/>
            </a:pPr>
            <a:r>
              <a:rPr lang="en-US"/>
              <a:t>Video Scenario</a:t>
            </a:r>
            <a:endParaRPr/>
          </a:p>
        </p:txBody>
      </p:sp>
      <p:sp>
        <p:nvSpPr>
          <p:cNvPr id="368" name="Google Shape;368;p40"/>
          <p:cNvSpPr txBox="1"/>
          <p:nvPr>
            <p:ph idx="1" type="body"/>
          </p:nvPr>
        </p:nvSpPr>
        <p:spPr>
          <a:xfrm>
            <a:off x="471900" y="1385675"/>
            <a:ext cx="4345633" cy="2710200"/>
          </a:xfrm>
          <a:prstGeom prst="rect">
            <a:avLst/>
          </a:prstGeom>
          <a:noFill/>
          <a:ln>
            <a:noFill/>
          </a:ln>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Clr>
                <a:srgbClr val="434343"/>
              </a:buClr>
              <a:buSzPts val="2400"/>
              <a:buFont typeface="Lato"/>
              <a:buChar char="●"/>
            </a:pPr>
            <a:r>
              <a:rPr lang="en-US">
                <a:latin typeface="Calibri"/>
                <a:ea typeface="Calibri"/>
                <a:cs typeface="Calibri"/>
                <a:sym typeface="Calibri"/>
              </a:rPr>
              <a:t>Content: Physics</a:t>
            </a:r>
            <a:endParaRPr/>
          </a:p>
          <a:p>
            <a:pPr indent="-381000" lvl="0" marL="457200" rtl="0" algn="l">
              <a:lnSpc>
                <a:spcPct val="100000"/>
              </a:lnSpc>
              <a:spcBef>
                <a:spcPts val="0"/>
              </a:spcBef>
              <a:spcAft>
                <a:spcPts val="0"/>
              </a:spcAft>
              <a:buClr>
                <a:srgbClr val="434343"/>
              </a:buClr>
              <a:buSzPts val="2400"/>
              <a:buFont typeface="Lato"/>
              <a:buChar char="●"/>
            </a:pPr>
            <a:r>
              <a:rPr lang="en-US">
                <a:latin typeface="Calibri"/>
                <a:ea typeface="Calibri"/>
                <a:cs typeface="Calibri"/>
                <a:sym typeface="Calibri"/>
              </a:rPr>
              <a:t>Format: Video</a:t>
            </a:r>
            <a:endParaRPr/>
          </a:p>
          <a:p>
            <a:pPr indent="-381000" lvl="0" marL="457200" rtl="0" algn="l">
              <a:lnSpc>
                <a:spcPct val="100000"/>
              </a:lnSpc>
              <a:spcBef>
                <a:spcPts val="0"/>
              </a:spcBef>
              <a:spcAft>
                <a:spcPts val="0"/>
              </a:spcAft>
              <a:buClr>
                <a:srgbClr val="434343"/>
              </a:buClr>
              <a:buSzPts val="2400"/>
              <a:buFont typeface="Lato"/>
              <a:buChar char="●"/>
            </a:pPr>
            <a:r>
              <a:rPr lang="en-US">
                <a:latin typeface="Calibri"/>
                <a:ea typeface="Calibri"/>
                <a:cs typeface="Calibri"/>
                <a:sym typeface="Calibri"/>
              </a:rPr>
              <a:t>Scenario: Instructor video records a lecture and uploads it to the schools’ YouTube channel for students’ use. </a:t>
            </a:r>
            <a:endParaRPr/>
          </a:p>
        </p:txBody>
      </p:sp>
      <p:sp>
        <p:nvSpPr>
          <p:cNvPr id="369" name="Google Shape;369;p40"/>
          <p:cNvSpPr txBox="1"/>
          <p:nvPr>
            <p:ph idx="12" type="sldNum"/>
          </p:nvPr>
        </p:nvSpPr>
        <p:spPr>
          <a:xfrm>
            <a:off x="8523541" y="4771823"/>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descr="Screenshot of the title screen of a YouTube video, Newton's First Law: The influence of friction" id="370" name="Google Shape;370;p40"/>
          <p:cNvPicPr preferRelativeResize="0"/>
          <p:nvPr>
            <p:ph idx="4294967295" type="body"/>
          </p:nvPr>
        </p:nvPicPr>
        <p:blipFill rotWithShape="1">
          <a:blip r:embed="rId3">
            <a:alphaModFix/>
          </a:blip>
          <a:srcRect b="0" l="0" r="0" t="0"/>
          <a:stretch/>
        </p:blipFill>
        <p:spPr>
          <a:xfrm>
            <a:off x="5892800" y="1613694"/>
            <a:ext cx="3251200" cy="1916112"/>
          </a:xfrm>
          <a:prstGeom prst="rect">
            <a:avLst/>
          </a:prstGeom>
          <a:noFill/>
          <a:ln>
            <a:noFill/>
          </a:ln>
        </p:spPr>
      </p:pic>
      <p:sp>
        <p:nvSpPr>
          <p:cNvPr id="371" name="Google Shape;371;p40"/>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@AEM_Center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41"/>
          <p:cNvSpPr txBox="1"/>
          <p:nvPr>
            <p:ph type="title"/>
          </p:nvPr>
        </p:nvSpPr>
        <p:spPr>
          <a:xfrm>
            <a:off x="471900" y="2053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Font typeface="Lato"/>
              <a:buNone/>
            </a:pPr>
            <a:r>
              <a:rPr lang="en-US"/>
              <a:t>Video with No A11y</a:t>
            </a:r>
            <a:endParaRPr/>
          </a:p>
        </p:txBody>
      </p:sp>
      <p:sp>
        <p:nvSpPr>
          <p:cNvPr id="378" name="Google Shape;378;p41"/>
          <p:cNvSpPr txBox="1"/>
          <p:nvPr>
            <p:ph idx="1" type="body"/>
          </p:nvPr>
        </p:nvSpPr>
        <p:spPr>
          <a:xfrm>
            <a:off x="471900" y="1385675"/>
            <a:ext cx="8222100" cy="2710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en-US">
                <a:latin typeface="Calibri"/>
                <a:ea typeface="Calibri"/>
                <a:cs typeface="Calibri"/>
                <a:sym typeface="Calibri"/>
              </a:rPr>
              <a:t>The video is posted without captions.</a:t>
            </a:r>
            <a:endParaRPr/>
          </a:p>
        </p:txBody>
      </p:sp>
      <p:sp>
        <p:nvSpPr>
          <p:cNvPr id="379" name="Google Shape;379;p41"/>
          <p:cNvSpPr txBox="1"/>
          <p:nvPr>
            <p:ph idx="12" type="sldNum"/>
          </p:nvPr>
        </p:nvSpPr>
        <p:spPr>
          <a:xfrm>
            <a:off x="8523541" y="4771823"/>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
        <p:nvSpPr>
          <p:cNvPr id="380" name="Google Shape;380;p41"/>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@AEM_Center</a:t>
            </a:r>
            <a:endParaRPr b="0" i="0" sz="1400" u="none" cap="none" strike="noStrike">
              <a:solidFill>
                <a:srgbClr val="000000"/>
              </a:solidFill>
              <a:latin typeface="Arial"/>
              <a:ea typeface="Arial"/>
              <a:cs typeface="Arial"/>
              <a:sym typeface="Arial"/>
            </a:endParaRPr>
          </a:p>
        </p:txBody>
      </p:sp>
      <p:pic>
        <p:nvPicPr>
          <p:cNvPr descr="Screenshot of the video in the previous slide. A male instructor stands at a table facing the camera. On the table is a brick at rest. The video is not captioned. " id="381" name="Google Shape;381;p41"/>
          <p:cNvPicPr preferRelativeResize="0"/>
          <p:nvPr>
            <p:ph idx="4294967295" type="body"/>
          </p:nvPr>
        </p:nvPicPr>
        <p:blipFill rotWithShape="1">
          <a:blip r:embed="rId3">
            <a:alphaModFix/>
          </a:blip>
          <a:srcRect b="0" l="0" r="0" t="0"/>
          <a:stretch/>
        </p:blipFill>
        <p:spPr>
          <a:xfrm>
            <a:off x="5311775" y="1931988"/>
            <a:ext cx="3832225" cy="281146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42"/>
          <p:cNvSpPr txBox="1"/>
          <p:nvPr>
            <p:ph type="title"/>
          </p:nvPr>
        </p:nvSpPr>
        <p:spPr>
          <a:xfrm>
            <a:off x="471900" y="2053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Font typeface="Lato"/>
              <a:buNone/>
            </a:pPr>
            <a:r>
              <a:rPr lang="en-US"/>
              <a:t>Video with Bad A11Y</a:t>
            </a:r>
            <a:endParaRPr/>
          </a:p>
        </p:txBody>
      </p:sp>
      <p:sp>
        <p:nvSpPr>
          <p:cNvPr id="387" name="Google Shape;387;p42"/>
          <p:cNvSpPr txBox="1"/>
          <p:nvPr>
            <p:ph idx="1" type="body"/>
          </p:nvPr>
        </p:nvSpPr>
        <p:spPr>
          <a:xfrm>
            <a:off x="150166" y="1400478"/>
            <a:ext cx="5039901" cy="2710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en-US">
                <a:latin typeface="Calibri"/>
                <a:ea typeface="Calibri"/>
                <a:cs typeface="Calibri"/>
                <a:sym typeface="Calibri"/>
              </a:rPr>
              <a:t>Students turn on auto caption in YouTube</a:t>
            </a:r>
            <a:endParaRPr/>
          </a:p>
        </p:txBody>
      </p:sp>
      <p:sp>
        <p:nvSpPr>
          <p:cNvPr id="388" name="Google Shape;388;p42"/>
          <p:cNvSpPr txBox="1"/>
          <p:nvPr>
            <p:ph idx="12" type="sldNum"/>
          </p:nvPr>
        </p:nvSpPr>
        <p:spPr>
          <a:xfrm>
            <a:off x="8523541" y="4771823"/>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
        <p:nvSpPr>
          <p:cNvPr id="389" name="Google Shape;389;p42"/>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@AEM_Center</a:t>
            </a:r>
            <a:endParaRPr b="0" i="0" sz="1400" u="none" cap="none" strike="noStrike">
              <a:solidFill>
                <a:srgbClr val="000000"/>
              </a:solidFill>
              <a:latin typeface="Arial"/>
              <a:ea typeface="Arial"/>
              <a:cs typeface="Arial"/>
              <a:sym typeface="Arial"/>
            </a:endParaRPr>
          </a:p>
        </p:txBody>
      </p:sp>
      <p:pic>
        <p:nvPicPr>
          <p:cNvPr descr="Same screenshot as the previous slide with the exception that this screenshot of the video shows YouTube's auto captions. The auto captions read &quot;a stop so again it seems like it's trying to make a romaine arrest rather&quot;" id="390" name="Google Shape;390;p42"/>
          <p:cNvPicPr preferRelativeResize="0"/>
          <p:nvPr>
            <p:ph idx="4294967295" type="body"/>
          </p:nvPr>
        </p:nvPicPr>
        <p:blipFill rotWithShape="1">
          <a:blip r:embed="rId3">
            <a:alphaModFix/>
          </a:blip>
          <a:srcRect b="0" l="0" r="0" t="0"/>
          <a:stretch/>
        </p:blipFill>
        <p:spPr>
          <a:xfrm>
            <a:off x="5307013" y="1757363"/>
            <a:ext cx="3836987" cy="30511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43"/>
          <p:cNvSpPr txBox="1"/>
          <p:nvPr>
            <p:ph type="title"/>
          </p:nvPr>
        </p:nvSpPr>
        <p:spPr>
          <a:xfrm>
            <a:off x="471900" y="205325"/>
            <a:ext cx="8222100" cy="767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3200"/>
              <a:buFont typeface="Lato"/>
              <a:buNone/>
            </a:pPr>
            <a:r>
              <a:rPr lang="en-US" sz="2700"/>
              <a:t>POUR on the A11Y with Captioning: YouTube</a:t>
            </a:r>
            <a:endParaRPr/>
          </a:p>
        </p:txBody>
      </p:sp>
      <p:sp>
        <p:nvSpPr>
          <p:cNvPr id="396" name="Google Shape;396;p43"/>
          <p:cNvSpPr txBox="1"/>
          <p:nvPr>
            <p:ph idx="12" type="sldNum"/>
          </p:nvPr>
        </p:nvSpPr>
        <p:spPr>
          <a:xfrm>
            <a:off x="8523541" y="4771823"/>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descr="This video shows the workflow to edit auto-captions in YouTube as of January 2020. This workflow may change as YouTube continues the transition from Classic to Studio." id="397" name="Google Shape;397;p43" title="How to Edit YouTube Auto Captions Jan 2020">
            <a:hlinkClick r:id="rId3"/>
          </p:cNvPr>
          <p:cNvPicPr preferRelativeResize="0"/>
          <p:nvPr/>
        </p:nvPicPr>
        <p:blipFill>
          <a:blip r:embed="rId4">
            <a:alphaModFix/>
          </a:blip>
          <a:stretch>
            <a:fillRect/>
          </a:stretch>
        </p:blipFill>
        <p:spPr>
          <a:xfrm>
            <a:off x="152400" y="112542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1000"/>
                                        <p:tgtEl>
                                          <p:spTgt spid="3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31"/>
          <p:cNvSpPr txBox="1"/>
          <p:nvPr>
            <p:ph type="title"/>
          </p:nvPr>
        </p:nvSpPr>
        <p:spPr>
          <a:xfrm>
            <a:off x="471900" y="2053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Font typeface="Lato"/>
              <a:buNone/>
            </a:pPr>
            <a:r>
              <a:rPr lang="en-US"/>
              <a:t>Image Scenario</a:t>
            </a:r>
            <a:endParaRPr/>
          </a:p>
        </p:txBody>
      </p:sp>
      <p:sp>
        <p:nvSpPr>
          <p:cNvPr id="404" name="Google Shape;404;p31"/>
          <p:cNvSpPr txBox="1"/>
          <p:nvPr>
            <p:ph idx="1" type="body"/>
          </p:nvPr>
        </p:nvSpPr>
        <p:spPr>
          <a:xfrm>
            <a:off x="471900" y="1385675"/>
            <a:ext cx="5243100" cy="2710200"/>
          </a:xfrm>
          <a:prstGeom prst="rect">
            <a:avLst/>
          </a:prstGeom>
          <a:noFill/>
          <a:ln>
            <a:noFill/>
          </a:ln>
        </p:spPr>
        <p:txBody>
          <a:bodyPr anchorCtr="0" anchor="t" bIns="91425" lIns="91425" spcFirstLastPara="1" rIns="91425" wrap="square" tIns="91425">
            <a:normAutofit/>
          </a:bodyPr>
          <a:lstStyle/>
          <a:p>
            <a:pPr indent="-381000" lvl="0" marL="457200" rtl="0" algn="l">
              <a:lnSpc>
                <a:spcPct val="100000"/>
              </a:lnSpc>
              <a:spcBef>
                <a:spcPts val="0"/>
              </a:spcBef>
              <a:spcAft>
                <a:spcPts val="0"/>
              </a:spcAft>
              <a:buClr>
                <a:srgbClr val="434343"/>
              </a:buClr>
              <a:buSzPts val="2400"/>
              <a:buFont typeface="Lato"/>
              <a:buChar char="●"/>
            </a:pPr>
            <a:r>
              <a:rPr lang="en-US">
                <a:latin typeface="Calibri"/>
                <a:ea typeface="Calibri"/>
                <a:cs typeface="Calibri"/>
                <a:sym typeface="Calibri"/>
              </a:rPr>
              <a:t>Content: Chemistry</a:t>
            </a:r>
            <a:endParaRPr/>
          </a:p>
          <a:p>
            <a:pPr indent="-381000" lvl="0" marL="457200" rtl="0" algn="l">
              <a:lnSpc>
                <a:spcPct val="100000"/>
              </a:lnSpc>
              <a:spcBef>
                <a:spcPts val="0"/>
              </a:spcBef>
              <a:spcAft>
                <a:spcPts val="0"/>
              </a:spcAft>
              <a:buClr>
                <a:srgbClr val="434343"/>
              </a:buClr>
              <a:buSzPts val="2400"/>
              <a:buFont typeface="Lato"/>
              <a:buChar char="●"/>
            </a:pPr>
            <a:r>
              <a:rPr lang="en-US">
                <a:latin typeface="Calibri"/>
                <a:ea typeface="Calibri"/>
                <a:cs typeface="Calibri"/>
                <a:sym typeface="Calibri"/>
              </a:rPr>
              <a:t>Format: Image </a:t>
            </a:r>
            <a:endParaRPr/>
          </a:p>
          <a:p>
            <a:pPr indent="-381000" lvl="0" marL="457200" rtl="0" algn="l">
              <a:lnSpc>
                <a:spcPct val="100000"/>
              </a:lnSpc>
              <a:spcBef>
                <a:spcPts val="0"/>
              </a:spcBef>
              <a:spcAft>
                <a:spcPts val="0"/>
              </a:spcAft>
              <a:buClr>
                <a:srgbClr val="434343"/>
              </a:buClr>
              <a:buSzPts val="2400"/>
              <a:buFont typeface="Lato"/>
              <a:buChar char="●"/>
            </a:pPr>
            <a:r>
              <a:rPr lang="en-US">
                <a:latin typeface="Calibri"/>
                <a:ea typeface="Calibri"/>
                <a:cs typeface="Calibri"/>
                <a:sym typeface="Calibri"/>
              </a:rPr>
              <a:t>Scenario: Instructor inserts a graph in a lecture slideshow, which is provided ahead of class for students to review.</a:t>
            </a:r>
            <a:endParaRPr/>
          </a:p>
        </p:txBody>
      </p:sp>
      <p:sp>
        <p:nvSpPr>
          <p:cNvPr id="405" name="Google Shape;405;p31"/>
          <p:cNvSpPr txBox="1"/>
          <p:nvPr>
            <p:ph idx="12" type="sldNum"/>
          </p:nvPr>
        </p:nvSpPr>
        <p:spPr>
          <a:xfrm>
            <a:off x="8523541" y="4771823"/>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descr="A line graph shows the solubility of sodium sulfate in grams per 100 grams of water vs. temperature in degrees Celsius. The x-axis ranges from 0 to 200 degrees Celsius. The y-axis ranges from 0 to 60 grams. There are 21 points plotted on the line, which inclines to approximate coordinates 30,49 then declines to approximate coordinates 123,42 and then inclines to approximate coordinates 200,44. Select approximate coordinates are: (0,5)(20,19)(34,30)(30,49)(70,44)(123,42)(150,42.5)(200,44)." id="406" name="Google Shape;406;p31"/>
          <p:cNvPicPr preferRelativeResize="0"/>
          <p:nvPr>
            <p:ph idx="4294967295" type="body"/>
          </p:nvPr>
        </p:nvPicPr>
        <p:blipFill rotWithShape="1">
          <a:blip r:embed="rId3">
            <a:alphaModFix/>
          </a:blip>
          <a:srcRect b="0" l="0" r="0" t="0"/>
          <a:stretch/>
        </p:blipFill>
        <p:spPr>
          <a:xfrm>
            <a:off x="6215063" y="1592263"/>
            <a:ext cx="2928937" cy="22034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24"/>
          <p:cNvSpPr txBox="1"/>
          <p:nvPr>
            <p:ph type="title"/>
          </p:nvPr>
        </p:nvSpPr>
        <p:spPr>
          <a:xfrm>
            <a:off x="471900" y="2053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Font typeface="Lato"/>
              <a:buNone/>
            </a:pPr>
            <a:r>
              <a:rPr lang="en-US"/>
              <a:t>Add Alternative Text (Office 365)</a:t>
            </a:r>
            <a:endParaRPr/>
          </a:p>
        </p:txBody>
      </p:sp>
      <p:sp>
        <p:nvSpPr>
          <p:cNvPr id="412" name="Google Shape;412;p24"/>
          <p:cNvSpPr txBox="1"/>
          <p:nvPr>
            <p:ph idx="12" type="sldNum"/>
          </p:nvPr>
        </p:nvSpPr>
        <p:spPr>
          <a:xfrm>
            <a:off x="8523541" y="4771823"/>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
        <p:nvSpPr>
          <p:cNvPr id="413" name="Google Shape;413;p24"/>
          <p:cNvSpPr txBox="1"/>
          <p:nvPr/>
        </p:nvSpPr>
        <p:spPr>
          <a:xfrm>
            <a:off x="787814" y="1437636"/>
            <a:ext cx="3282453" cy="3139321"/>
          </a:xfrm>
          <a:prstGeom prst="rect">
            <a:avLst/>
          </a:prstGeom>
          <a:noFill/>
          <a:ln>
            <a:noFill/>
          </a:ln>
        </p:spPr>
        <p:txBody>
          <a:bodyPr anchorCtr="0" anchor="t" bIns="45700" lIns="91425" spcFirstLastPara="1" rIns="91425" wrap="square" tIns="45700">
            <a:spAutoFit/>
          </a:bodyPr>
          <a:lstStyle/>
          <a:p>
            <a:pPr indent="-257175" lvl="0" marL="257175" marR="0" rtl="0" algn="l">
              <a:lnSpc>
                <a:spcPct val="100000"/>
              </a:lnSpc>
              <a:spcBef>
                <a:spcPts val="0"/>
              </a:spcBef>
              <a:spcAft>
                <a:spcPts val="0"/>
              </a:spcAft>
              <a:buClr>
                <a:srgbClr val="000000"/>
              </a:buClr>
              <a:buSzPts val="1800"/>
              <a:buFont typeface="Arial"/>
              <a:buAutoNum type="arabicPeriod"/>
            </a:pPr>
            <a:r>
              <a:rPr b="0" i="0" lang="en-US" sz="1800" u="none" cap="none" strike="noStrike">
                <a:solidFill>
                  <a:srgbClr val="000000"/>
                </a:solidFill>
                <a:latin typeface="Arial"/>
                <a:ea typeface="Arial"/>
                <a:cs typeface="Arial"/>
                <a:sym typeface="Arial"/>
              </a:rPr>
              <a:t>Right-click on image and choose Edit Alt Text.</a:t>
            </a:r>
            <a:endParaRPr b="0" i="0" sz="1400" u="none" cap="none" strike="noStrike">
              <a:solidFill>
                <a:srgbClr val="000000"/>
              </a:solidFill>
              <a:latin typeface="Arial"/>
              <a:ea typeface="Arial"/>
              <a:cs typeface="Arial"/>
              <a:sym typeface="Arial"/>
            </a:endParaRPr>
          </a:p>
          <a:p>
            <a:pPr indent="-257175" lvl="0" marL="257175" marR="0" rtl="0" algn="l">
              <a:lnSpc>
                <a:spcPct val="100000"/>
              </a:lnSpc>
              <a:spcBef>
                <a:spcPts val="0"/>
              </a:spcBef>
              <a:spcAft>
                <a:spcPts val="0"/>
              </a:spcAft>
              <a:buClr>
                <a:srgbClr val="000000"/>
              </a:buClr>
              <a:buSzPts val="1800"/>
              <a:buFont typeface="Arial"/>
              <a:buAutoNum type="arabicPeriod"/>
            </a:pPr>
            <a:r>
              <a:rPr b="0" i="0" lang="en-US" sz="1800" u="none" cap="none" strike="noStrike">
                <a:solidFill>
                  <a:srgbClr val="000000"/>
                </a:solidFill>
                <a:latin typeface="Arial"/>
                <a:ea typeface="Arial"/>
                <a:cs typeface="Arial"/>
                <a:sym typeface="Arial"/>
              </a:rPr>
              <a:t>Enter your description manually or select “Generate a Description for Me” to use Artificial Intelligence</a:t>
            </a:r>
            <a:endParaRPr b="0" i="0" sz="1400" u="none" cap="none" strike="noStrike">
              <a:solidFill>
                <a:srgbClr val="000000"/>
              </a:solidFill>
              <a:latin typeface="Arial"/>
              <a:ea typeface="Arial"/>
              <a:cs typeface="Arial"/>
              <a:sym typeface="Arial"/>
            </a:endParaRPr>
          </a:p>
          <a:p>
            <a:pPr indent="-257175" lvl="0" marL="257175" marR="0" rtl="0" algn="l">
              <a:lnSpc>
                <a:spcPct val="100000"/>
              </a:lnSpc>
              <a:spcBef>
                <a:spcPts val="0"/>
              </a:spcBef>
              <a:spcAft>
                <a:spcPts val="0"/>
              </a:spcAft>
              <a:buClr>
                <a:srgbClr val="000000"/>
              </a:buClr>
              <a:buSzPts val="1800"/>
              <a:buFont typeface="Arial"/>
              <a:buAutoNum type="arabicPeriod"/>
            </a:pPr>
            <a:r>
              <a:rPr b="0" i="0" lang="en-US" sz="1800" u="none" cap="none" strike="noStrike">
                <a:solidFill>
                  <a:srgbClr val="000000"/>
                </a:solidFill>
                <a:latin typeface="Arial"/>
                <a:ea typeface="Arial"/>
                <a:cs typeface="Arial"/>
                <a:sym typeface="Arial"/>
              </a:rPr>
              <a:t>Alternative: Select “Mark as decorative” if the image is not required for understanding</a:t>
            </a:r>
            <a:endParaRPr b="0" i="0" sz="1400" u="none" cap="none" strike="noStrike">
              <a:solidFill>
                <a:srgbClr val="000000"/>
              </a:solidFill>
              <a:latin typeface="Arial"/>
              <a:ea typeface="Arial"/>
              <a:cs typeface="Arial"/>
              <a:sym typeface="Arial"/>
            </a:endParaRPr>
          </a:p>
        </p:txBody>
      </p:sp>
      <p:pic>
        <p:nvPicPr>
          <p:cNvPr descr="Contextual menu for an image in Microsoft Office for Office 365, with the Edit Alt Text option selected. " id="414" name="Google Shape;414;p24"/>
          <p:cNvPicPr preferRelativeResize="0"/>
          <p:nvPr/>
        </p:nvPicPr>
        <p:blipFill rotWithShape="1">
          <a:blip r:embed="rId3">
            <a:alphaModFix/>
          </a:blip>
          <a:srcRect b="0" l="0" r="0" t="0"/>
          <a:stretch/>
        </p:blipFill>
        <p:spPr>
          <a:xfrm>
            <a:off x="5346865" y="1437636"/>
            <a:ext cx="2182648" cy="346752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gc1bfff0083_1_31"/>
          <p:cNvSpPr txBox="1"/>
          <p:nvPr>
            <p:ph type="title"/>
          </p:nvPr>
        </p:nvSpPr>
        <p:spPr>
          <a:xfrm>
            <a:off x="471900" y="2053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From bad to good A -11-Y</a:t>
            </a:r>
            <a:endParaRPr/>
          </a:p>
        </p:txBody>
      </p:sp>
      <p:pic>
        <p:nvPicPr>
          <p:cNvPr descr="A screenshot of an empty alt text field, conveying that the author did not enter alt text for the graph." id="420" name="Google Shape;420;gc1bfff0083_1_31"/>
          <p:cNvPicPr preferRelativeResize="0"/>
          <p:nvPr>
            <p:ph idx="4294967295" type="body"/>
          </p:nvPr>
        </p:nvPicPr>
        <p:blipFill rotWithShape="1">
          <a:blip r:embed="rId3">
            <a:alphaModFix/>
          </a:blip>
          <a:srcRect b="0" l="0" r="0" t="0"/>
          <a:stretch/>
        </p:blipFill>
        <p:spPr>
          <a:xfrm>
            <a:off x="509825" y="1385673"/>
            <a:ext cx="2397300" cy="2765400"/>
          </a:xfrm>
          <a:prstGeom prst="rect">
            <a:avLst/>
          </a:prstGeom>
          <a:noFill/>
          <a:ln>
            <a:noFill/>
          </a:ln>
        </p:spPr>
      </p:pic>
      <p:pic>
        <p:nvPicPr>
          <p:cNvPr descr="Screenshot of an alt text field that describes the image as &quot;a line graph.&quot; This image conveys that the author did not provide sufficient alt text." id="421" name="Google Shape;421;gc1bfff0083_1_31"/>
          <p:cNvPicPr preferRelativeResize="0"/>
          <p:nvPr>
            <p:ph idx="4294967295" type="body"/>
          </p:nvPr>
        </p:nvPicPr>
        <p:blipFill rotWithShape="1">
          <a:blip r:embed="rId4">
            <a:alphaModFix/>
          </a:blip>
          <a:srcRect b="0" l="0" r="0" t="0"/>
          <a:stretch/>
        </p:blipFill>
        <p:spPr>
          <a:xfrm>
            <a:off x="3158125" y="1344325"/>
            <a:ext cx="2569200" cy="2320800"/>
          </a:xfrm>
          <a:prstGeom prst="rect">
            <a:avLst/>
          </a:prstGeom>
          <a:noFill/>
          <a:ln>
            <a:noFill/>
          </a:ln>
        </p:spPr>
      </p:pic>
      <p:pic>
        <p:nvPicPr>
          <p:cNvPr descr="Screenshot of an alt text field that conveys best practice for creating alt text. The actual alt text for the graphic image is presented (see the alt text on the second image on this slide)." id="422" name="Google Shape;422;gc1bfff0083_1_31"/>
          <p:cNvPicPr preferRelativeResize="0"/>
          <p:nvPr>
            <p:ph idx="4294967295" type="body"/>
          </p:nvPr>
        </p:nvPicPr>
        <p:blipFill rotWithShape="1">
          <a:blip r:embed="rId5">
            <a:alphaModFix/>
          </a:blip>
          <a:srcRect b="0" l="0" r="0" t="0"/>
          <a:stretch/>
        </p:blipFill>
        <p:spPr>
          <a:xfrm>
            <a:off x="6267800" y="1445125"/>
            <a:ext cx="2220000" cy="2220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27"/>
          <p:cNvSpPr txBox="1"/>
          <p:nvPr>
            <p:ph type="title"/>
          </p:nvPr>
        </p:nvSpPr>
        <p:spPr>
          <a:xfrm>
            <a:off x="471900" y="205325"/>
            <a:ext cx="8222100" cy="767700"/>
          </a:xfrm>
          <a:prstGeom prst="rect">
            <a:avLst/>
          </a:prstGeom>
          <a:noFill/>
          <a:ln>
            <a:noFill/>
          </a:ln>
        </p:spPr>
        <p:txBody>
          <a:bodyPr anchorCtr="0" anchor="ctr" bIns="34275" lIns="205725" spcFirstLastPara="1" rIns="205725" wrap="square" tIns="34275">
            <a:noAutofit/>
          </a:bodyPr>
          <a:lstStyle/>
          <a:p>
            <a:pPr indent="0" lvl="0" marL="0" rtl="0" algn="l">
              <a:lnSpc>
                <a:spcPct val="90000"/>
              </a:lnSpc>
              <a:spcBef>
                <a:spcPts val="0"/>
              </a:spcBef>
              <a:spcAft>
                <a:spcPts val="0"/>
              </a:spcAft>
              <a:buSzPts val="4400"/>
              <a:buNone/>
            </a:pPr>
            <a:r>
              <a:rPr lang="en-US"/>
              <a:t>Add Alternative Text in GSuite</a:t>
            </a:r>
            <a:endParaRPr/>
          </a:p>
        </p:txBody>
      </p:sp>
      <p:sp>
        <p:nvSpPr>
          <p:cNvPr id="429" name="Google Shape;429;p27"/>
          <p:cNvSpPr txBox="1"/>
          <p:nvPr>
            <p:ph idx="1" type="body"/>
          </p:nvPr>
        </p:nvSpPr>
        <p:spPr>
          <a:xfrm>
            <a:off x="471900" y="1385675"/>
            <a:ext cx="8222100" cy="2710200"/>
          </a:xfrm>
          <a:prstGeom prst="rect">
            <a:avLst/>
          </a:prstGeom>
          <a:noFill/>
          <a:ln cap="flat" cmpd="sng" w="9525">
            <a:solidFill>
              <a:schemeClr val="dk1"/>
            </a:solidFill>
            <a:prstDash val="solid"/>
            <a:round/>
            <a:headEnd len="sm" w="sm" type="none"/>
            <a:tailEnd len="sm" w="sm" type="none"/>
          </a:ln>
        </p:spPr>
        <p:txBody>
          <a:bodyPr anchorCtr="0" anchor="t" bIns="34275" lIns="68550" spcFirstLastPara="1" rIns="68550" wrap="square" tIns="34275">
            <a:noAutofit/>
          </a:bodyPr>
          <a:lstStyle/>
          <a:p>
            <a:pPr indent="-254794" lvl="0" marL="342900" rtl="0" algn="l">
              <a:lnSpc>
                <a:spcPct val="150000"/>
              </a:lnSpc>
              <a:spcBef>
                <a:spcPts val="3225"/>
              </a:spcBef>
              <a:spcAft>
                <a:spcPts val="0"/>
              </a:spcAft>
              <a:buClr>
                <a:srgbClr val="2F2F2F"/>
              </a:buClr>
              <a:buSzPts val="1750"/>
              <a:buFont typeface="Helvetica Neue"/>
              <a:buAutoNum type="arabicPeriod"/>
            </a:pPr>
            <a:r>
              <a:rPr lang="en-US" sz="1313">
                <a:solidFill>
                  <a:srgbClr val="2F2F2F"/>
                </a:solidFill>
                <a:latin typeface="Helvetica Neue"/>
                <a:ea typeface="Helvetica Neue"/>
                <a:cs typeface="Helvetica Neue"/>
                <a:sym typeface="Helvetica Neue"/>
              </a:rPr>
              <a:t>Right-click an image.</a:t>
            </a:r>
            <a:endParaRPr sz="1313">
              <a:solidFill>
                <a:srgbClr val="2F2F2F"/>
              </a:solidFill>
              <a:latin typeface="Helvetica Neue"/>
              <a:ea typeface="Helvetica Neue"/>
              <a:cs typeface="Helvetica Neue"/>
              <a:sym typeface="Helvetica Neue"/>
            </a:endParaRPr>
          </a:p>
          <a:p>
            <a:pPr indent="-254794" lvl="0" marL="342900" rtl="0" algn="l">
              <a:lnSpc>
                <a:spcPct val="150000"/>
              </a:lnSpc>
              <a:spcBef>
                <a:spcPts val="0"/>
              </a:spcBef>
              <a:spcAft>
                <a:spcPts val="0"/>
              </a:spcAft>
              <a:buClr>
                <a:srgbClr val="2F2F2F"/>
              </a:buClr>
              <a:buSzPts val="1750"/>
              <a:buFont typeface="Helvetica Neue"/>
              <a:buAutoNum type="arabicPeriod"/>
            </a:pPr>
            <a:r>
              <a:rPr lang="en-US" sz="1313">
                <a:solidFill>
                  <a:srgbClr val="2F2F2F"/>
                </a:solidFill>
                <a:latin typeface="Helvetica Neue"/>
                <a:ea typeface="Helvetica Neue"/>
                <a:cs typeface="Helvetica Neue"/>
                <a:sym typeface="Helvetica Neue"/>
              </a:rPr>
              <a:t>Select </a:t>
            </a:r>
            <a:r>
              <a:rPr b="1" lang="en-US" sz="1313">
                <a:solidFill>
                  <a:srgbClr val="2F2F2F"/>
                </a:solidFill>
                <a:latin typeface="Helvetica Neue"/>
                <a:ea typeface="Helvetica Neue"/>
                <a:cs typeface="Helvetica Neue"/>
                <a:sym typeface="Helvetica Neue"/>
              </a:rPr>
              <a:t>Alt text</a:t>
            </a:r>
            <a:r>
              <a:rPr lang="en-US" sz="1313">
                <a:solidFill>
                  <a:srgbClr val="2F2F2F"/>
                </a:solidFill>
                <a:latin typeface="Helvetica Neue"/>
                <a:ea typeface="Helvetica Neue"/>
                <a:cs typeface="Helvetica Neue"/>
                <a:sym typeface="Helvetica Neue"/>
              </a:rPr>
              <a:t>.</a:t>
            </a:r>
            <a:endParaRPr sz="1313">
              <a:solidFill>
                <a:srgbClr val="2F2F2F"/>
              </a:solidFill>
              <a:latin typeface="Helvetica Neue"/>
              <a:ea typeface="Helvetica Neue"/>
              <a:cs typeface="Helvetica Neue"/>
              <a:sym typeface="Helvetica Neue"/>
            </a:endParaRPr>
          </a:p>
        </p:txBody>
      </p:sp>
      <p:sp>
        <p:nvSpPr>
          <p:cNvPr id="430" name="Google Shape;430;p27"/>
          <p:cNvSpPr txBox="1"/>
          <p:nvPr>
            <p:ph idx="12" type="sldNum"/>
          </p:nvPr>
        </p:nvSpPr>
        <p:spPr>
          <a:xfrm>
            <a:off x="8523541" y="4771823"/>
            <a:ext cx="548700" cy="393600"/>
          </a:xfrm>
          <a:prstGeom prst="rect">
            <a:avLst/>
          </a:prstGeom>
          <a:noFill/>
          <a:ln>
            <a:noFill/>
          </a:ln>
        </p:spPr>
        <p:txBody>
          <a:bodyPr anchorCtr="0" anchor="ctr" bIns="34275" lIns="68550" spcFirstLastPara="1" rIns="68550" wrap="square" tIns="34275">
            <a:noAutofit/>
          </a:bodyPr>
          <a:lstStyle/>
          <a:p>
            <a:pPr indent="0" lvl="0" marL="0" rtl="0" algn="r">
              <a:lnSpc>
                <a:spcPct val="100000"/>
              </a:lnSpc>
              <a:spcBef>
                <a:spcPts val="0"/>
              </a:spcBef>
              <a:spcAft>
                <a:spcPts val="0"/>
              </a:spcAft>
              <a:buSzPts val="900"/>
              <a:buNone/>
            </a:pPr>
            <a:fld id="{00000000-1234-1234-1234-123412341234}" type="slidenum">
              <a:rPr lang="en-US" sz="900">
                <a:solidFill>
                  <a:srgbClr val="8D8D8D"/>
                </a:solidFill>
                <a:latin typeface="Open Sans"/>
                <a:ea typeface="Open Sans"/>
                <a:cs typeface="Open Sans"/>
                <a:sym typeface="Open Sans"/>
              </a:rPr>
              <a:t>‹#›</a:t>
            </a:fld>
            <a:endParaRPr sz="900">
              <a:solidFill>
                <a:srgbClr val="8D8D8D"/>
              </a:solidFill>
              <a:latin typeface="Open Sans"/>
              <a:ea typeface="Open Sans"/>
              <a:cs typeface="Open Sans"/>
              <a:sym typeface="Open Sans"/>
            </a:endParaRPr>
          </a:p>
        </p:txBody>
      </p:sp>
      <p:sp>
        <p:nvSpPr>
          <p:cNvPr id="431" name="Google Shape;431;p27"/>
          <p:cNvSpPr txBox="1"/>
          <p:nvPr>
            <p:ph idx="10" type="dt"/>
          </p:nvPr>
        </p:nvSpPr>
        <p:spPr>
          <a:xfrm>
            <a:off x="0" y="4767263"/>
            <a:ext cx="1697038" cy="273050"/>
          </a:xfrm>
          <a:prstGeom prst="rect">
            <a:avLst/>
          </a:prstGeom>
          <a:no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Open Sans"/>
                <a:ea typeface="Open Sans"/>
                <a:cs typeface="Open Sans"/>
                <a:sym typeface="Open Sans"/>
              </a:rPr>
              <a:t>@AEM_Center | #aem4all</a:t>
            </a:r>
            <a:endParaRPr b="0" i="0" sz="1400" u="none" cap="none" strike="noStrike">
              <a:solidFill>
                <a:srgbClr val="000000"/>
              </a:solidFill>
              <a:latin typeface="Arial"/>
              <a:ea typeface="Arial"/>
              <a:cs typeface="Arial"/>
              <a:sym typeface="Arial"/>
            </a:endParaRPr>
          </a:p>
        </p:txBody>
      </p:sp>
      <p:grpSp>
        <p:nvGrpSpPr>
          <p:cNvPr descr="Contextual menu for an image in a Slides presentation with Alt Text option highlighted. " id="432" name="Google Shape;432;p27"/>
          <p:cNvGrpSpPr/>
          <p:nvPr/>
        </p:nvGrpSpPr>
        <p:grpSpPr>
          <a:xfrm>
            <a:off x="5853921" y="1596146"/>
            <a:ext cx="3218320" cy="3270544"/>
            <a:chOff x="6320987" y="1806565"/>
            <a:chExt cx="4291093" cy="4360725"/>
          </a:xfrm>
        </p:grpSpPr>
        <p:pic>
          <p:nvPicPr>
            <p:cNvPr descr="National AEM Center Logo selected with Alt Text option in contextual menu highlighted." id="433" name="Google Shape;433;p27"/>
            <p:cNvPicPr preferRelativeResize="0"/>
            <p:nvPr/>
          </p:nvPicPr>
          <p:blipFill rotWithShape="1">
            <a:blip r:embed="rId3">
              <a:alphaModFix/>
            </a:blip>
            <a:srcRect b="0" l="0" r="0" t="0"/>
            <a:stretch/>
          </p:blipFill>
          <p:spPr>
            <a:xfrm>
              <a:off x="6320987" y="1806565"/>
              <a:ext cx="4291093" cy="4360725"/>
            </a:xfrm>
            <a:prstGeom prst="rect">
              <a:avLst/>
            </a:prstGeom>
            <a:noFill/>
            <a:ln>
              <a:noFill/>
            </a:ln>
          </p:spPr>
        </p:pic>
        <p:sp>
          <p:nvSpPr>
            <p:cNvPr id="434" name="Google Shape;434;p27"/>
            <p:cNvSpPr/>
            <p:nvPr/>
          </p:nvSpPr>
          <p:spPr>
            <a:xfrm>
              <a:off x="8466325" y="5421325"/>
              <a:ext cx="352500" cy="216900"/>
            </a:xfrm>
            <a:prstGeom prst="rightArrow">
              <a:avLst>
                <a:gd fmla="val 50000" name="adj1"/>
                <a:gd fmla="val 50000" name="adj2"/>
              </a:avLst>
            </a:prstGeom>
            <a:solidFill>
              <a:srgbClr val="0000FF"/>
            </a:solidFill>
            <a:ln cap="flat" cmpd="sng" w="9525">
              <a:solidFill>
                <a:schemeClr val="dk2"/>
              </a:solidFill>
              <a:prstDash val="solid"/>
              <a:round/>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28"/>
          <p:cNvSpPr txBox="1"/>
          <p:nvPr>
            <p:ph idx="1" type="body"/>
          </p:nvPr>
        </p:nvSpPr>
        <p:spPr>
          <a:xfrm>
            <a:off x="471900" y="1385675"/>
            <a:ext cx="3837633" cy="2710200"/>
          </a:xfrm>
          <a:prstGeom prst="rect">
            <a:avLst/>
          </a:prstGeom>
          <a:noFill/>
          <a:ln cap="flat" cmpd="sng" w="9525">
            <a:solidFill>
              <a:schemeClr val="dk1"/>
            </a:solidFill>
            <a:prstDash val="solid"/>
            <a:round/>
            <a:headEnd len="sm" w="sm" type="none"/>
            <a:tailEnd len="sm" w="sm" type="none"/>
          </a:ln>
        </p:spPr>
        <p:txBody>
          <a:bodyPr anchorCtr="0" anchor="t" bIns="34275" lIns="68550" spcFirstLastPara="1" rIns="68550" wrap="square" tIns="34275">
            <a:noAutofit/>
          </a:bodyPr>
          <a:lstStyle/>
          <a:p>
            <a:pPr indent="0" lvl="0" marL="88106" rtl="0" algn="l">
              <a:lnSpc>
                <a:spcPct val="150000"/>
              </a:lnSpc>
              <a:spcBef>
                <a:spcPts val="0"/>
              </a:spcBef>
              <a:spcAft>
                <a:spcPts val="0"/>
              </a:spcAft>
              <a:buClr>
                <a:srgbClr val="2F2F2F"/>
              </a:buClr>
              <a:buSzPts val="1750"/>
              <a:buNone/>
            </a:pPr>
            <a:r>
              <a:rPr lang="en-US" sz="1313">
                <a:solidFill>
                  <a:srgbClr val="2F2F2F"/>
                </a:solidFill>
                <a:latin typeface="Helvetica Neue"/>
                <a:ea typeface="Helvetica Neue"/>
                <a:cs typeface="Helvetica Neue"/>
                <a:sym typeface="Helvetica Neue"/>
              </a:rPr>
              <a:t>3. Type a description for the image in the </a:t>
            </a:r>
            <a:r>
              <a:rPr b="1" lang="en-US" sz="1313">
                <a:solidFill>
                  <a:srgbClr val="2F2F2F"/>
                </a:solidFill>
                <a:latin typeface="Helvetica Neue"/>
                <a:ea typeface="Helvetica Neue"/>
                <a:cs typeface="Helvetica Neue"/>
                <a:sym typeface="Helvetica Neue"/>
              </a:rPr>
              <a:t>Description</a:t>
            </a:r>
            <a:r>
              <a:rPr lang="en-US" sz="1313">
                <a:solidFill>
                  <a:srgbClr val="2F2F2F"/>
                </a:solidFill>
                <a:latin typeface="Helvetica Neue"/>
                <a:ea typeface="Helvetica Neue"/>
                <a:cs typeface="Helvetica Neue"/>
                <a:sym typeface="Helvetica Neue"/>
              </a:rPr>
              <a:t> text field.</a:t>
            </a:r>
            <a:endParaRPr sz="1313">
              <a:solidFill>
                <a:srgbClr val="2F2F2F"/>
              </a:solidFill>
              <a:latin typeface="Helvetica Neue"/>
              <a:ea typeface="Helvetica Neue"/>
              <a:cs typeface="Helvetica Neue"/>
              <a:sym typeface="Helvetica Neue"/>
            </a:endParaRPr>
          </a:p>
          <a:p>
            <a:pPr indent="0" lvl="1" marL="314325" rtl="0" algn="l">
              <a:lnSpc>
                <a:spcPct val="100000"/>
              </a:lnSpc>
              <a:spcBef>
                <a:spcPts val="600"/>
              </a:spcBef>
              <a:spcAft>
                <a:spcPts val="0"/>
              </a:spcAft>
              <a:buClr>
                <a:schemeClr val="dk1"/>
              </a:buClr>
              <a:buSzPts val="2800"/>
              <a:buNone/>
            </a:pPr>
            <a:r>
              <a:t/>
            </a:r>
            <a:endParaRPr>
              <a:latin typeface="Calibri"/>
              <a:ea typeface="Calibri"/>
              <a:cs typeface="Calibri"/>
              <a:sym typeface="Calibri"/>
            </a:endParaRPr>
          </a:p>
          <a:p>
            <a:pPr indent="0" lvl="1" marL="314325" rtl="0" algn="l">
              <a:lnSpc>
                <a:spcPct val="100000"/>
              </a:lnSpc>
              <a:spcBef>
                <a:spcPts val="600"/>
              </a:spcBef>
              <a:spcAft>
                <a:spcPts val="0"/>
              </a:spcAft>
              <a:buClr>
                <a:schemeClr val="dk1"/>
              </a:buClr>
              <a:buSzPts val="2800"/>
              <a:buNone/>
            </a:pPr>
            <a:r>
              <a:rPr lang="en-US">
                <a:latin typeface="Calibri"/>
                <a:ea typeface="Calibri"/>
                <a:cs typeface="Calibri"/>
                <a:sym typeface="Calibri"/>
              </a:rPr>
              <a:t>Note: Do not use the Title text field</a:t>
            </a:r>
            <a:endParaRPr>
              <a:latin typeface="Calibri"/>
              <a:ea typeface="Calibri"/>
              <a:cs typeface="Calibri"/>
              <a:sym typeface="Calibri"/>
            </a:endParaRPr>
          </a:p>
        </p:txBody>
      </p:sp>
      <p:sp>
        <p:nvSpPr>
          <p:cNvPr id="441" name="Google Shape;441;p28"/>
          <p:cNvSpPr txBox="1"/>
          <p:nvPr>
            <p:ph idx="12" type="sldNum"/>
          </p:nvPr>
        </p:nvSpPr>
        <p:spPr>
          <a:xfrm>
            <a:off x="8523541" y="4771823"/>
            <a:ext cx="548700" cy="393600"/>
          </a:xfrm>
          <a:prstGeom prst="rect">
            <a:avLst/>
          </a:prstGeom>
          <a:noFill/>
          <a:ln>
            <a:noFill/>
          </a:ln>
        </p:spPr>
        <p:txBody>
          <a:bodyPr anchorCtr="0" anchor="ctr" bIns="34275" lIns="68550" spcFirstLastPara="1" rIns="68550" wrap="square" tIns="34275">
            <a:noAutofit/>
          </a:bodyPr>
          <a:lstStyle/>
          <a:p>
            <a:pPr indent="0" lvl="0" marL="0" rtl="0" algn="r">
              <a:lnSpc>
                <a:spcPct val="100000"/>
              </a:lnSpc>
              <a:spcBef>
                <a:spcPts val="0"/>
              </a:spcBef>
              <a:spcAft>
                <a:spcPts val="0"/>
              </a:spcAft>
              <a:buSzPts val="900"/>
              <a:buNone/>
            </a:pPr>
            <a:fld id="{00000000-1234-1234-1234-123412341234}" type="slidenum">
              <a:rPr lang="en-US" sz="900">
                <a:solidFill>
                  <a:srgbClr val="8D8D8D"/>
                </a:solidFill>
                <a:latin typeface="Open Sans"/>
                <a:ea typeface="Open Sans"/>
                <a:cs typeface="Open Sans"/>
                <a:sym typeface="Open Sans"/>
              </a:rPr>
              <a:t>‹#›</a:t>
            </a:fld>
            <a:endParaRPr sz="900">
              <a:solidFill>
                <a:srgbClr val="8D8D8D"/>
              </a:solidFill>
              <a:latin typeface="Open Sans"/>
              <a:ea typeface="Open Sans"/>
              <a:cs typeface="Open Sans"/>
              <a:sym typeface="Open Sans"/>
            </a:endParaRPr>
          </a:p>
        </p:txBody>
      </p:sp>
      <p:sp>
        <p:nvSpPr>
          <p:cNvPr id="442" name="Google Shape;442;p28"/>
          <p:cNvSpPr txBox="1"/>
          <p:nvPr>
            <p:ph idx="10" type="dt"/>
          </p:nvPr>
        </p:nvSpPr>
        <p:spPr>
          <a:xfrm>
            <a:off x="0" y="4767263"/>
            <a:ext cx="1697038" cy="273050"/>
          </a:xfrm>
          <a:prstGeom prst="rect">
            <a:avLst/>
          </a:prstGeom>
          <a:no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Open Sans"/>
                <a:ea typeface="Open Sans"/>
                <a:cs typeface="Open Sans"/>
                <a:sym typeface="Open Sans"/>
              </a:rPr>
              <a:t>@AEM_Center | #aem4all</a:t>
            </a:r>
            <a:endParaRPr b="0" i="0" sz="1400" u="none" cap="none" strike="noStrike">
              <a:solidFill>
                <a:srgbClr val="000000"/>
              </a:solidFill>
              <a:latin typeface="Arial"/>
              <a:ea typeface="Arial"/>
              <a:cs typeface="Arial"/>
              <a:sym typeface="Arial"/>
            </a:endParaRPr>
          </a:p>
        </p:txBody>
      </p:sp>
      <p:grpSp>
        <p:nvGrpSpPr>
          <p:cNvPr descr="Alt text dialog in Slides with alternative text for AEM Center logo entered in Description text tield. Text reads &quot;National Center on Accessible Educational Materials.&quot; " id="443" name="Google Shape;443;p28"/>
          <p:cNvGrpSpPr/>
          <p:nvPr/>
        </p:nvGrpSpPr>
        <p:grpSpPr>
          <a:xfrm>
            <a:off x="4747013" y="1382419"/>
            <a:ext cx="4093378" cy="2507354"/>
            <a:chOff x="6329351" y="1843225"/>
            <a:chExt cx="5181600" cy="3125148"/>
          </a:xfrm>
        </p:grpSpPr>
        <p:pic>
          <p:nvPicPr>
            <p:cNvPr descr="Alt text dialog in Slides showing alternative text for AEM Center logo in the Description text field. Text reads National Center on Accesible Educational Materials. " id="444" name="Google Shape;444;p28"/>
            <p:cNvPicPr preferRelativeResize="0"/>
            <p:nvPr/>
          </p:nvPicPr>
          <p:blipFill rotWithShape="1">
            <a:blip r:embed="rId3">
              <a:alphaModFix/>
            </a:blip>
            <a:srcRect b="0" l="0" r="0" t="0"/>
            <a:stretch/>
          </p:blipFill>
          <p:spPr>
            <a:xfrm>
              <a:off x="6329351" y="1843225"/>
              <a:ext cx="5181600" cy="3125148"/>
            </a:xfrm>
            <a:prstGeom prst="rect">
              <a:avLst/>
            </a:prstGeom>
            <a:noFill/>
            <a:ln>
              <a:noFill/>
            </a:ln>
          </p:spPr>
        </p:pic>
        <p:sp>
          <p:nvSpPr>
            <p:cNvPr id="445" name="Google Shape;445;p28"/>
            <p:cNvSpPr/>
            <p:nvPr/>
          </p:nvSpPr>
          <p:spPr>
            <a:xfrm>
              <a:off x="6383825" y="3320550"/>
              <a:ext cx="352500" cy="216900"/>
            </a:xfrm>
            <a:prstGeom prst="rightArrow">
              <a:avLst>
                <a:gd fmla="val 50000" name="adj1"/>
                <a:gd fmla="val 50000" name="adj2"/>
              </a:avLst>
            </a:prstGeom>
            <a:solidFill>
              <a:srgbClr val="0000FF"/>
            </a:solidFill>
            <a:ln cap="flat" cmpd="sng" w="9525">
              <a:solidFill>
                <a:schemeClr val="dk2"/>
              </a:solidFill>
              <a:prstDash val="solid"/>
              <a:round/>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grpSp>
      <p:sp>
        <p:nvSpPr>
          <p:cNvPr id="446" name="Google Shape;446;p28"/>
          <p:cNvSpPr txBox="1"/>
          <p:nvPr/>
        </p:nvSpPr>
        <p:spPr>
          <a:xfrm>
            <a:off x="575791" y="116519"/>
            <a:ext cx="8222100" cy="767700"/>
          </a:xfrm>
          <a:prstGeom prst="rect">
            <a:avLst/>
          </a:prstGeom>
          <a:noFill/>
          <a:ln>
            <a:noFill/>
          </a:ln>
        </p:spPr>
        <p:txBody>
          <a:bodyPr anchorCtr="0" anchor="ctr" bIns="34275" lIns="205725" spcFirstLastPara="1" rIns="205725" wrap="square" tIns="34275">
            <a:noAutofit/>
          </a:bodyPr>
          <a:lstStyle/>
          <a:p>
            <a:pPr indent="0" lvl="0" marL="0" rtl="0" algn="l">
              <a:lnSpc>
                <a:spcPct val="90000"/>
              </a:lnSpc>
              <a:spcBef>
                <a:spcPts val="0"/>
              </a:spcBef>
              <a:spcAft>
                <a:spcPts val="0"/>
              </a:spcAft>
              <a:buClr>
                <a:schemeClr val="lt1"/>
              </a:buClr>
              <a:buSzPts val="4400"/>
              <a:buFont typeface="Lato"/>
              <a:buNone/>
            </a:pPr>
            <a:r>
              <a:rPr b="1" lang="en-US" sz="3200">
                <a:solidFill>
                  <a:schemeClr val="lt1"/>
                </a:solidFill>
                <a:latin typeface="Lato"/>
                <a:ea typeface="Lato"/>
                <a:cs typeface="Lato"/>
                <a:sym typeface="Lato"/>
              </a:rPr>
              <a:t>Add Alternative Text in GSuite (2 of 2)</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
          <p:cNvSpPr txBox="1"/>
          <p:nvPr>
            <p:ph idx="12" type="sldNum"/>
          </p:nvPr>
        </p:nvSpPr>
        <p:spPr>
          <a:xfrm>
            <a:off x="8523541" y="4771823"/>
            <a:ext cx="548700" cy="393600"/>
          </a:xfrm>
          <a:prstGeom prst="rect">
            <a:avLst/>
          </a:prstGeom>
          <a:noFill/>
          <a:ln>
            <a:noFill/>
          </a:ln>
        </p:spPr>
        <p:txBody>
          <a:bodyPr anchorCtr="0" anchor="ctr" bIns="34275" lIns="68550" spcFirstLastPara="1" rIns="68550" wrap="square" tIns="34275">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
        <p:nvSpPr>
          <p:cNvPr id="292" name="Google Shape;292;p3"/>
          <p:cNvSpPr txBox="1"/>
          <p:nvPr/>
        </p:nvSpPr>
        <p:spPr>
          <a:xfrm>
            <a:off x="449851" y="1212238"/>
            <a:ext cx="3981759" cy="2146742"/>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2"/>
                </a:solidFill>
                <a:latin typeface="Arial"/>
                <a:ea typeface="Arial"/>
                <a:cs typeface="Arial"/>
                <a:sym typeface="Arial"/>
              </a:rPr>
              <a:t>CAST has a singular ambition: </a:t>
            </a:r>
            <a:r>
              <a:rPr b="1" i="0" lang="en-US" sz="1800" u="none" cap="none" strike="noStrike">
                <a:solidFill>
                  <a:schemeClr val="dk2"/>
                </a:solidFill>
                <a:latin typeface="Arial"/>
                <a:ea typeface="Arial"/>
                <a:cs typeface="Arial"/>
                <a:sym typeface="Arial"/>
              </a:rPr>
              <a:t>Bust the barriers to learning</a:t>
            </a:r>
            <a:r>
              <a:rPr b="0" i="0" lang="en-US" sz="1800" u="none" cap="none" strike="noStrike">
                <a:solidFill>
                  <a:schemeClr val="dk2"/>
                </a:solidFill>
                <a:latin typeface="Arial"/>
                <a:ea typeface="Arial"/>
                <a:cs typeface="Arial"/>
                <a:sym typeface="Arial"/>
              </a:rPr>
              <a:t> that millions of people experience every day. </a:t>
            </a:r>
            <a:endParaRPr b="0"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2"/>
                </a:solidFill>
                <a:latin typeface="Arial"/>
                <a:ea typeface="Arial"/>
                <a:cs typeface="Arial"/>
                <a:sym typeface="Arial"/>
              </a:rPr>
              <a:t>We do this by helping educators and organizations apply insights from the learning sciences and leading-edge practices to educational design and implementation.</a:t>
            </a:r>
            <a:endParaRPr b="0" i="0" sz="1800" u="none" cap="none" strike="noStrike">
              <a:solidFill>
                <a:schemeClr val="dk2"/>
              </a:solidFill>
              <a:latin typeface="Arial"/>
              <a:ea typeface="Arial"/>
              <a:cs typeface="Arial"/>
              <a:sym typeface="Arial"/>
            </a:endParaRPr>
          </a:p>
        </p:txBody>
      </p:sp>
      <p:pic>
        <p:nvPicPr>
          <p:cNvPr descr="CAST logo" id="293" name="Google Shape;293;p3"/>
          <p:cNvPicPr preferRelativeResize="0"/>
          <p:nvPr/>
        </p:nvPicPr>
        <p:blipFill rotWithShape="1">
          <a:blip r:embed="rId3">
            <a:alphaModFix/>
          </a:blip>
          <a:srcRect b="0" l="0" r="0" t="0"/>
          <a:stretch/>
        </p:blipFill>
        <p:spPr>
          <a:xfrm>
            <a:off x="5587780" y="1249300"/>
            <a:ext cx="1933266" cy="2109680"/>
          </a:xfrm>
          <a:prstGeom prst="rect">
            <a:avLst/>
          </a:prstGeom>
          <a:noFill/>
          <a:ln>
            <a:noFill/>
          </a:ln>
        </p:spPr>
      </p:pic>
      <p:sp>
        <p:nvSpPr>
          <p:cNvPr id="294" name="Google Shape;294;p3"/>
          <p:cNvSpPr txBox="1"/>
          <p:nvPr>
            <p:ph type="title"/>
          </p:nvPr>
        </p:nvSpPr>
        <p:spPr>
          <a:xfrm>
            <a:off x="471900" y="2053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Font typeface="Lato"/>
              <a:buNone/>
            </a:pPr>
            <a:r>
              <a:rPr lang="en-US"/>
              <a:t>CAST Mission and Goals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gc1bfff0083_0_611"/>
          <p:cNvSpPr txBox="1"/>
          <p:nvPr>
            <p:ph type="title"/>
          </p:nvPr>
        </p:nvSpPr>
        <p:spPr>
          <a:xfrm>
            <a:off x="311700" y="118123"/>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4522D"/>
              </a:buClr>
              <a:buSzPts val="2700"/>
              <a:buFont typeface="Lato"/>
              <a:buNone/>
            </a:pPr>
            <a:r>
              <a:rPr b="1" i="0" lang="en-US" sz="2700" u="none" cap="none" strike="noStrike">
                <a:solidFill>
                  <a:srgbClr val="F4522D"/>
                </a:solidFill>
                <a:latin typeface="Verdana"/>
                <a:ea typeface="Verdana"/>
                <a:cs typeface="Verdana"/>
                <a:sym typeface="Verdana"/>
              </a:rPr>
              <a:t>Model: Alt text for an Infographic</a:t>
            </a:r>
            <a:endParaRPr b="1" i="0" sz="2700" u="none" cap="none" strike="noStrike">
              <a:solidFill>
                <a:srgbClr val="F4522D"/>
              </a:solidFill>
              <a:latin typeface="Verdana"/>
              <a:ea typeface="Verdana"/>
              <a:cs typeface="Verdana"/>
              <a:sym typeface="Verdana"/>
            </a:endParaRPr>
          </a:p>
        </p:txBody>
      </p:sp>
      <p:sp>
        <p:nvSpPr>
          <p:cNvPr id="452" name="Google Shape;452;gc1bfff0083_0_611"/>
          <p:cNvSpPr txBox="1"/>
          <p:nvPr>
            <p:ph idx="1" type="body"/>
          </p:nvPr>
        </p:nvSpPr>
        <p:spPr>
          <a:xfrm>
            <a:off x="311700" y="864438"/>
            <a:ext cx="4312800" cy="3416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i="0" lang="en-US" sz="1800" u="none" cap="none" strike="noStrike">
                <a:solidFill>
                  <a:srgbClr val="4C4C4C"/>
                </a:solidFill>
                <a:latin typeface="Verdana"/>
                <a:ea typeface="Verdana"/>
                <a:cs typeface="Verdana"/>
                <a:sym typeface="Verdana"/>
              </a:rPr>
              <a:t>Alt text</a:t>
            </a:r>
            <a:r>
              <a:rPr b="0" i="0" lang="en-US" sz="1800" u="none" cap="none" strike="noStrike">
                <a:solidFill>
                  <a:srgbClr val="4C4C4C"/>
                </a:solidFill>
                <a:latin typeface="Verdana"/>
                <a:ea typeface="Verdana"/>
                <a:cs typeface="Verdana"/>
                <a:sym typeface="Verdana"/>
              </a:rPr>
              <a:t>: Only 21% of </a:t>
            </a:r>
            <a:endParaRPr/>
          </a:p>
          <a:p>
            <a:pPr indent="0" lvl="0" marL="0" marR="0" rtl="0" algn="l">
              <a:lnSpc>
                <a:spcPct val="115000"/>
              </a:lnSpc>
              <a:spcBef>
                <a:spcPts val="0"/>
              </a:spcBef>
              <a:spcAft>
                <a:spcPts val="0"/>
              </a:spcAft>
              <a:buClr>
                <a:schemeClr val="dk1"/>
              </a:buClr>
              <a:buSzPts val="1100"/>
              <a:buFont typeface="Arial"/>
              <a:buNone/>
            </a:pPr>
            <a:r>
              <a:rPr b="0" i="0" lang="en-US" sz="1800" u="none" cap="none" strike="noStrike">
                <a:solidFill>
                  <a:srgbClr val="4C4C4C"/>
                </a:solidFill>
                <a:latin typeface="Verdana"/>
                <a:ea typeface="Verdana"/>
                <a:cs typeface="Verdana"/>
                <a:sym typeface="Verdana"/>
              </a:rPr>
              <a:t>Americans with disabilities </a:t>
            </a:r>
            <a:endParaRPr/>
          </a:p>
          <a:p>
            <a:pPr indent="0" lvl="0" marL="0" marR="0" rtl="0" algn="l">
              <a:lnSpc>
                <a:spcPct val="115000"/>
              </a:lnSpc>
              <a:spcBef>
                <a:spcPts val="0"/>
              </a:spcBef>
              <a:spcAft>
                <a:spcPts val="0"/>
              </a:spcAft>
              <a:buClr>
                <a:schemeClr val="dk1"/>
              </a:buClr>
              <a:buSzPts val="1100"/>
              <a:buFont typeface="Arial"/>
              <a:buNone/>
            </a:pPr>
            <a:r>
              <a:rPr b="0" i="0" lang="en-US" sz="1800" u="none" cap="none" strike="noStrike">
                <a:solidFill>
                  <a:srgbClr val="4C4C4C"/>
                </a:solidFill>
                <a:latin typeface="Verdana"/>
                <a:ea typeface="Verdana"/>
                <a:cs typeface="Verdana"/>
                <a:sym typeface="Verdana"/>
              </a:rPr>
              <a:t>are in the labor force.</a:t>
            </a:r>
            <a:endParaRPr/>
          </a:p>
          <a:p>
            <a:pPr indent="0" lvl="0" marL="0" marR="0" rtl="0" algn="l">
              <a:lnSpc>
                <a:spcPct val="115000"/>
              </a:lnSpc>
              <a:spcBef>
                <a:spcPts val="0"/>
              </a:spcBef>
              <a:spcAft>
                <a:spcPts val="0"/>
              </a:spcAft>
              <a:buClr>
                <a:schemeClr val="dk1"/>
              </a:buClr>
              <a:buSzPts val="1100"/>
              <a:buFont typeface="Arial"/>
              <a:buNone/>
            </a:pPr>
            <a:r>
              <a:t/>
            </a:r>
            <a:endParaRPr b="0" i="0" sz="1800" u="none" cap="none" strike="noStrike">
              <a:solidFill>
                <a:srgbClr val="4C4C4C"/>
              </a:solidFill>
              <a:latin typeface="Verdana"/>
              <a:ea typeface="Verdana"/>
              <a:cs typeface="Verdana"/>
              <a:sym typeface="Verdana"/>
            </a:endParaRPr>
          </a:p>
          <a:p>
            <a:pPr indent="0" lvl="0" marL="0" marR="0" rtl="0" algn="l">
              <a:lnSpc>
                <a:spcPct val="115000"/>
              </a:lnSpc>
              <a:spcBef>
                <a:spcPts val="0"/>
              </a:spcBef>
              <a:spcAft>
                <a:spcPts val="0"/>
              </a:spcAft>
              <a:buClr>
                <a:schemeClr val="dk1"/>
              </a:buClr>
              <a:buSzPts val="1100"/>
              <a:buFont typeface="Arial"/>
              <a:buNone/>
            </a:pPr>
            <a:r>
              <a:rPr b="0" i="1" lang="en-US" sz="1200" u="none" cap="none" strike="noStrike">
                <a:solidFill>
                  <a:srgbClr val="4C4C4C"/>
                </a:solidFill>
                <a:latin typeface="Verdana"/>
                <a:ea typeface="Verdana"/>
                <a:cs typeface="Verdana"/>
                <a:sym typeface="Verdana"/>
              </a:rPr>
              <a:t>Slide text should accompany this image</a:t>
            </a:r>
            <a:r>
              <a:rPr b="0" i="0" lang="en-US" sz="1200" u="none" cap="none" strike="noStrike">
                <a:solidFill>
                  <a:srgbClr val="4C4C4C"/>
                </a:solidFill>
                <a:latin typeface="Verdana"/>
                <a:ea typeface="Verdana"/>
                <a:cs typeface="Verdana"/>
                <a:sym typeface="Verdana"/>
              </a:rPr>
              <a:t>:</a:t>
            </a:r>
            <a:endParaRPr/>
          </a:p>
          <a:p>
            <a:pPr indent="0" lvl="0" marL="0" marR="0" rtl="0" algn="l">
              <a:lnSpc>
                <a:spcPct val="115000"/>
              </a:lnSpc>
              <a:spcBef>
                <a:spcPts val="0"/>
              </a:spcBef>
              <a:spcAft>
                <a:spcPts val="0"/>
              </a:spcAft>
              <a:buClr>
                <a:schemeClr val="dk1"/>
              </a:buClr>
              <a:buSzPts val="1100"/>
              <a:buFont typeface="Arial"/>
              <a:buNone/>
            </a:pPr>
            <a:r>
              <a:rPr b="0" i="0" lang="en-US" sz="1800" u="none" cap="none" strike="noStrike">
                <a:solidFill>
                  <a:srgbClr val="4C4C4C"/>
                </a:solidFill>
                <a:latin typeface="Verdana"/>
                <a:ea typeface="Verdana"/>
                <a:cs typeface="Verdana"/>
                <a:sym typeface="Verdana"/>
              </a:rPr>
              <a:t>27,383,000 Americans have </a:t>
            </a:r>
            <a:endParaRPr/>
          </a:p>
          <a:p>
            <a:pPr indent="0" lvl="0" marL="0" marR="0" rtl="0" algn="l">
              <a:lnSpc>
                <a:spcPct val="115000"/>
              </a:lnSpc>
              <a:spcBef>
                <a:spcPts val="0"/>
              </a:spcBef>
              <a:spcAft>
                <a:spcPts val="0"/>
              </a:spcAft>
              <a:buClr>
                <a:schemeClr val="dk1"/>
              </a:buClr>
              <a:buSzPts val="1100"/>
              <a:buFont typeface="Arial"/>
              <a:buNone/>
            </a:pPr>
            <a:r>
              <a:rPr b="0" i="0" lang="en-US" sz="1800" u="none" cap="none" strike="noStrike">
                <a:solidFill>
                  <a:srgbClr val="4C4C4C"/>
                </a:solidFill>
                <a:latin typeface="Verdana"/>
                <a:ea typeface="Verdana"/>
                <a:cs typeface="Verdana"/>
                <a:sym typeface="Verdana"/>
              </a:rPr>
              <a:t>a disability. However, only </a:t>
            </a:r>
            <a:endParaRPr/>
          </a:p>
          <a:p>
            <a:pPr indent="0" lvl="0" marL="0" marR="0" rtl="0" algn="l">
              <a:lnSpc>
                <a:spcPct val="115000"/>
              </a:lnSpc>
              <a:spcBef>
                <a:spcPts val="0"/>
              </a:spcBef>
              <a:spcAft>
                <a:spcPts val="0"/>
              </a:spcAft>
              <a:buClr>
                <a:schemeClr val="dk1"/>
              </a:buClr>
              <a:buSzPts val="1100"/>
              <a:buFont typeface="Arial"/>
              <a:buNone/>
            </a:pPr>
            <a:r>
              <a:rPr b="0" i="0" lang="en-US" sz="1800" u="none" cap="none" strike="noStrike">
                <a:solidFill>
                  <a:srgbClr val="4C4C4C"/>
                </a:solidFill>
                <a:latin typeface="Verdana"/>
                <a:ea typeface="Verdana"/>
                <a:cs typeface="Verdana"/>
                <a:sym typeface="Verdana"/>
              </a:rPr>
              <a:t>5,722,000 (21%) are in the </a:t>
            </a:r>
            <a:endParaRPr/>
          </a:p>
          <a:p>
            <a:pPr indent="0" lvl="0" marL="0" marR="0" rtl="0" algn="l">
              <a:lnSpc>
                <a:spcPct val="115000"/>
              </a:lnSpc>
              <a:spcBef>
                <a:spcPts val="0"/>
              </a:spcBef>
              <a:spcAft>
                <a:spcPts val="0"/>
              </a:spcAft>
              <a:buClr>
                <a:schemeClr val="dk1"/>
              </a:buClr>
              <a:buSzPts val="1100"/>
              <a:buFont typeface="Arial"/>
              <a:buNone/>
            </a:pPr>
            <a:r>
              <a:rPr b="0" i="0" lang="en-US" sz="1800" u="none" cap="none" strike="noStrike">
                <a:solidFill>
                  <a:srgbClr val="4C4C4C"/>
                </a:solidFill>
                <a:latin typeface="Verdana"/>
                <a:ea typeface="Verdana"/>
                <a:cs typeface="Verdana"/>
                <a:sym typeface="Verdana"/>
              </a:rPr>
              <a:t>labor force.</a:t>
            </a:r>
            <a:endParaRPr/>
          </a:p>
          <a:p>
            <a:pPr indent="0" lvl="0" marL="0" marR="0" rtl="0" algn="l">
              <a:lnSpc>
                <a:spcPct val="115000"/>
              </a:lnSpc>
              <a:spcBef>
                <a:spcPts val="0"/>
              </a:spcBef>
              <a:spcAft>
                <a:spcPts val="0"/>
              </a:spcAft>
              <a:buClr>
                <a:schemeClr val="dk1"/>
              </a:buClr>
              <a:buSzPts val="1100"/>
              <a:buFont typeface="Arial"/>
              <a:buNone/>
            </a:pPr>
            <a:r>
              <a:t/>
            </a:r>
            <a:endParaRPr b="0" i="0" sz="1800" u="none" cap="none" strike="noStrike">
              <a:solidFill>
                <a:srgbClr val="4C4C4C"/>
              </a:solidFill>
              <a:latin typeface="Verdana"/>
              <a:ea typeface="Verdana"/>
              <a:cs typeface="Verdana"/>
              <a:sym typeface="Verdana"/>
            </a:endParaRPr>
          </a:p>
          <a:p>
            <a:pPr indent="0" lvl="0" marL="0" marR="0" rtl="0" algn="l">
              <a:lnSpc>
                <a:spcPct val="115000"/>
              </a:lnSpc>
              <a:spcBef>
                <a:spcPts val="0"/>
              </a:spcBef>
              <a:spcAft>
                <a:spcPts val="0"/>
              </a:spcAft>
              <a:buClr>
                <a:schemeClr val="dk1"/>
              </a:buClr>
              <a:buSzPts val="1100"/>
              <a:buFont typeface="Lato"/>
              <a:buNone/>
            </a:pPr>
            <a:r>
              <a:rPr b="0" i="1" lang="en-US" sz="1200" u="none" cap="none" strike="noStrike">
                <a:solidFill>
                  <a:srgbClr val="4C4C4C"/>
                </a:solidFill>
                <a:latin typeface="Verdana"/>
                <a:ea typeface="Verdana"/>
                <a:cs typeface="Verdana"/>
                <a:sym typeface="Verdana"/>
              </a:rPr>
              <a:t>Ideally, there would also be a long description embedded in the image — a more complete and literal description of the image.</a:t>
            </a:r>
            <a:endParaRPr b="0" i="0" sz="1200" u="none" cap="none" strike="noStrike">
              <a:solidFill>
                <a:srgbClr val="4C4C4C"/>
              </a:solidFill>
              <a:latin typeface="Verdana"/>
              <a:ea typeface="Verdana"/>
              <a:cs typeface="Verdana"/>
              <a:sym typeface="Verdana"/>
            </a:endParaRPr>
          </a:p>
          <a:p>
            <a:pPr indent="0" lvl="0" marL="0" marR="0" rtl="0" algn="l">
              <a:lnSpc>
                <a:spcPct val="115000"/>
              </a:lnSpc>
              <a:spcBef>
                <a:spcPts val="0"/>
              </a:spcBef>
              <a:spcAft>
                <a:spcPts val="0"/>
              </a:spcAft>
              <a:buClr>
                <a:schemeClr val="dk1"/>
              </a:buClr>
              <a:buSzPts val="1100"/>
              <a:buFont typeface="Arial"/>
              <a:buNone/>
            </a:pPr>
            <a:r>
              <a:t/>
            </a:r>
            <a:endParaRPr b="0" i="0" sz="1800" u="none" cap="none" strike="noStrike">
              <a:solidFill>
                <a:srgbClr val="4C4C4C"/>
              </a:solidFill>
              <a:latin typeface="Verdana"/>
              <a:ea typeface="Verdana"/>
              <a:cs typeface="Verdana"/>
              <a:sym typeface="Verdana"/>
            </a:endParaRPr>
          </a:p>
          <a:p>
            <a:pPr indent="0" lvl="0" marL="0" marR="0" rtl="0" algn="l">
              <a:lnSpc>
                <a:spcPct val="115000"/>
              </a:lnSpc>
              <a:spcBef>
                <a:spcPts val="0"/>
              </a:spcBef>
              <a:spcAft>
                <a:spcPts val="0"/>
              </a:spcAft>
              <a:buClr>
                <a:schemeClr val="dk1"/>
              </a:buClr>
              <a:buSzPts val="1100"/>
              <a:buFont typeface="Arial"/>
              <a:buNone/>
            </a:pPr>
            <a:r>
              <a:t/>
            </a:r>
            <a:endParaRPr b="0" i="0" sz="1800" u="none" cap="none" strike="noStrike">
              <a:solidFill>
                <a:srgbClr val="4C4C4C"/>
              </a:solidFill>
              <a:latin typeface="Verdana"/>
              <a:ea typeface="Verdana"/>
              <a:cs typeface="Verdana"/>
              <a:sym typeface="Verdana"/>
            </a:endParaRPr>
          </a:p>
          <a:p>
            <a:pPr indent="0" lvl="0" marL="0" marR="0" rtl="0" algn="l">
              <a:lnSpc>
                <a:spcPct val="115000"/>
              </a:lnSpc>
              <a:spcBef>
                <a:spcPts val="0"/>
              </a:spcBef>
              <a:spcAft>
                <a:spcPts val="0"/>
              </a:spcAft>
              <a:buClr>
                <a:schemeClr val="dk1"/>
              </a:buClr>
              <a:buSzPts val="1100"/>
              <a:buFont typeface="Arial"/>
              <a:buNone/>
            </a:pPr>
            <a:r>
              <a:t/>
            </a:r>
            <a:endParaRPr b="0" i="0" sz="1800" u="none" cap="none" strike="noStrike">
              <a:solidFill>
                <a:srgbClr val="4C4C4C"/>
              </a:solidFill>
              <a:latin typeface="Verdana"/>
              <a:ea typeface="Verdana"/>
              <a:cs typeface="Verdana"/>
              <a:sym typeface="Verdana"/>
            </a:endParaRPr>
          </a:p>
        </p:txBody>
      </p:sp>
      <p:sp>
        <p:nvSpPr>
          <p:cNvPr id="453" name="Google Shape;453;gc1bfff0083_0_611"/>
          <p:cNvSpPr txBox="1"/>
          <p:nvPr>
            <p:ph idx="2" type="body"/>
          </p:nvPr>
        </p:nvSpPr>
        <p:spPr>
          <a:xfrm>
            <a:off x="4323450" y="1410975"/>
            <a:ext cx="4538700" cy="3416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4C4C4C"/>
              </a:buClr>
              <a:buSzPts val="1400"/>
              <a:buFont typeface="Lato"/>
              <a:buNone/>
            </a:pPr>
            <a:r>
              <a:t/>
            </a:r>
            <a:endParaRPr b="0" i="0" sz="1400" u="none" cap="none" strike="noStrike">
              <a:solidFill>
                <a:srgbClr val="4C4C4C"/>
              </a:solidFill>
              <a:latin typeface="Verdana"/>
              <a:ea typeface="Verdana"/>
              <a:cs typeface="Verdana"/>
              <a:sym typeface="Verdana"/>
            </a:endParaRPr>
          </a:p>
        </p:txBody>
      </p:sp>
      <p:pic>
        <p:nvPicPr>
          <p:cNvPr descr="An infographic about Americans with disabilities. On the left, there is a large circle with an illustration of a person dressed in green in a wheelchair. On the right, there is a smaller circle with an illustration of a person dressed in blue holding a wrench in a wheelchair. &#10;&#10;Twenty seven million, three hundred and eighty three thousand Americans have a disability. However, only five million seven hundred and twenty two thousand are in the labor force.&#10;" id="454" name="Google Shape;454;gc1bfff0083_0_611"/>
          <p:cNvPicPr preferRelativeResize="0"/>
          <p:nvPr/>
        </p:nvPicPr>
        <p:blipFill rotWithShape="1">
          <a:blip r:embed="rId3">
            <a:alphaModFix/>
          </a:blip>
          <a:srcRect b="0" l="0" r="0" t="0"/>
          <a:stretch/>
        </p:blipFill>
        <p:spPr>
          <a:xfrm>
            <a:off x="4063546" y="864438"/>
            <a:ext cx="4798604" cy="318204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48"/>
          <p:cNvSpPr txBox="1"/>
          <p:nvPr>
            <p:ph type="title"/>
          </p:nvPr>
        </p:nvSpPr>
        <p:spPr>
          <a:xfrm>
            <a:off x="471900" y="205325"/>
            <a:ext cx="8222100" cy="767700"/>
          </a:xfrm>
          <a:prstGeom prst="rect">
            <a:avLst/>
          </a:prstGeom>
          <a:noFill/>
          <a:ln>
            <a:noFill/>
          </a:ln>
        </p:spPr>
        <p:txBody>
          <a:bodyPr anchorCtr="0" anchor="ctr" bIns="25700" lIns="154275" spcFirstLastPara="1" rIns="154275" wrap="square" tIns="25700">
            <a:noAutofit/>
          </a:bodyPr>
          <a:lstStyle/>
          <a:p>
            <a:pPr indent="0" lvl="0" marL="0" rtl="0" algn="l">
              <a:lnSpc>
                <a:spcPct val="100000"/>
              </a:lnSpc>
              <a:spcBef>
                <a:spcPts val="0"/>
              </a:spcBef>
              <a:spcAft>
                <a:spcPts val="0"/>
              </a:spcAft>
              <a:buSzPts val="4400"/>
              <a:buNone/>
            </a:pPr>
            <a:r>
              <a:rPr lang="en-US" sz="2475"/>
              <a:t>POUR: </a:t>
            </a:r>
            <a:r>
              <a:rPr lang="en-US"/>
              <a:t>Operable</a:t>
            </a:r>
            <a:endParaRPr/>
          </a:p>
        </p:txBody>
      </p:sp>
      <p:sp>
        <p:nvSpPr>
          <p:cNvPr id="461" name="Google Shape;461;p48"/>
          <p:cNvSpPr txBox="1"/>
          <p:nvPr>
            <p:ph idx="1" type="body"/>
          </p:nvPr>
        </p:nvSpPr>
        <p:spPr>
          <a:xfrm>
            <a:off x="471900" y="1385675"/>
            <a:ext cx="5408400" cy="2710200"/>
          </a:xfrm>
          <a:prstGeom prst="rect">
            <a:avLst/>
          </a:prstGeom>
          <a:noFill/>
          <a:ln>
            <a:noFill/>
          </a:ln>
        </p:spPr>
        <p:txBody>
          <a:bodyPr anchorCtr="0" anchor="t" bIns="91425" lIns="91425" spcFirstLastPara="1" rIns="91425" wrap="square" tIns="91425">
            <a:noAutofit/>
          </a:bodyPr>
          <a:lstStyle/>
          <a:p>
            <a:pPr indent="0" lvl="0" marL="38100" rtl="0" algn="l">
              <a:lnSpc>
                <a:spcPct val="100000"/>
              </a:lnSpc>
              <a:spcBef>
                <a:spcPts val="0"/>
              </a:spcBef>
              <a:spcAft>
                <a:spcPts val="0"/>
              </a:spcAft>
              <a:buSzPts val="2400"/>
              <a:buNone/>
            </a:pPr>
            <a:r>
              <a:rPr lang="en-US"/>
              <a:t>Can everyone navigate the content with ease?</a:t>
            </a:r>
            <a:endParaRPr/>
          </a:p>
          <a:p>
            <a:pPr indent="0" lvl="0" marL="38100" rtl="0" algn="l">
              <a:lnSpc>
                <a:spcPct val="100000"/>
              </a:lnSpc>
              <a:spcBef>
                <a:spcPts val="0"/>
              </a:spcBef>
              <a:spcAft>
                <a:spcPts val="0"/>
              </a:spcAft>
              <a:buSzPts val="2400"/>
              <a:buNone/>
            </a:pPr>
            <a:r>
              <a:t/>
            </a:r>
            <a:endParaRPr/>
          </a:p>
          <a:p>
            <a:pPr indent="0" lvl="0" marL="38100" rtl="0" algn="l">
              <a:lnSpc>
                <a:spcPct val="100000"/>
              </a:lnSpc>
              <a:spcBef>
                <a:spcPts val="0"/>
              </a:spcBef>
              <a:spcAft>
                <a:spcPts val="0"/>
              </a:spcAft>
              <a:buSzPts val="2400"/>
              <a:buNone/>
            </a:pPr>
            <a:r>
              <a:rPr lang="en-US" sz="1800"/>
              <a:t>How: Use styles for section headers, create descriptive links</a:t>
            </a:r>
            <a:endParaRPr/>
          </a:p>
        </p:txBody>
      </p:sp>
      <p:sp>
        <p:nvSpPr>
          <p:cNvPr id="462" name="Google Shape;462;p48"/>
          <p:cNvSpPr txBox="1"/>
          <p:nvPr>
            <p:ph idx="12" type="sldNum"/>
          </p:nvPr>
        </p:nvSpPr>
        <p:spPr>
          <a:xfrm>
            <a:off x="8523541" y="4771823"/>
            <a:ext cx="548700" cy="393600"/>
          </a:xfrm>
          <a:prstGeom prst="rect">
            <a:avLst/>
          </a:prstGeom>
          <a:noFill/>
          <a:ln>
            <a:noFill/>
          </a:ln>
        </p:spPr>
        <p:txBody>
          <a:bodyPr anchorCtr="0" anchor="ctr" bIns="25700" lIns="51425" spcFirstLastPara="1" rIns="51425" wrap="square" tIns="25700">
            <a:noAutofit/>
          </a:bodyPr>
          <a:lstStyle/>
          <a:p>
            <a:pPr indent="0" lvl="0" marL="0" rtl="0" algn="r">
              <a:lnSpc>
                <a:spcPct val="100000"/>
              </a:lnSpc>
              <a:spcBef>
                <a:spcPts val="0"/>
              </a:spcBef>
              <a:spcAft>
                <a:spcPts val="0"/>
              </a:spcAft>
              <a:buSzPts val="675"/>
              <a:buNone/>
            </a:pPr>
            <a:fld id="{00000000-1234-1234-1234-123412341234}" type="slidenum">
              <a:rPr lang="en-US" sz="675">
                <a:latin typeface="Open Sans"/>
                <a:ea typeface="Open Sans"/>
                <a:cs typeface="Open Sans"/>
                <a:sym typeface="Open Sans"/>
              </a:rPr>
              <a:t>‹#›</a:t>
            </a:fld>
            <a:endParaRPr sz="675">
              <a:latin typeface="Open Sans"/>
              <a:ea typeface="Open Sans"/>
              <a:cs typeface="Open Sans"/>
              <a:sym typeface="Open Sans"/>
            </a:endParaRPr>
          </a:p>
        </p:txBody>
      </p:sp>
      <p:sp>
        <p:nvSpPr>
          <p:cNvPr id="463" name="Google Shape;463;p48"/>
          <p:cNvSpPr txBox="1"/>
          <p:nvPr>
            <p:ph idx="10" type="dt"/>
          </p:nvPr>
        </p:nvSpPr>
        <p:spPr>
          <a:xfrm>
            <a:off x="0" y="4210050"/>
            <a:ext cx="1274763" cy="206375"/>
          </a:xfrm>
          <a:prstGeom prst="rect">
            <a:avLst/>
          </a:prstGeom>
          <a:no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675"/>
              <a:buFont typeface="Arial"/>
              <a:buNone/>
            </a:pPr>
            <a:r>
              <a:rPr b="0" i="0" lang="en-US" sz="675" u="none" cap="none" strike="noStrike">
                <a:solidFill>
                  <a:srgbClr val="8D8D8D"/>
                </a:solidFill>
                <a:latin typeface="Open Sans"/>
                <a:ea typeface="Open Sans"/>
                <a:cs typeface="Open Sans"/>
                <a:sym typeface="Open Sans"/>
              </a:rPr>
              <a:t>@AEM_Center | #aem4all</a:t>
            </a:r>
            <a:endParaRPr b="0" i="0" sz="1400" u="none" cap="none" strike="noStrike">
              <a:solidFill>
                <a:srgbClr val="000000"/>
              </a:solidFill>
              <a:latin typeface="Arial"/>
              <a:ea typeface="Arial"/>
              <a:cs typeface="Arial"/>
              <a:sym typeface="Arial"/>
            </a:endParaRPr>
          </a:p>
        </p:txBody>
      </p:sp>
      <p:pic>
        <p:nvPicPr>
          <p:cNvPr descr="Person clicking a large button on a smart phone" id="464" name="Google Shape;464;p48"/>
          <p:cNvPicPr preferRelativeResize="0"/>
          <p:nvPr/>
        </p:nvPicPr>
        <p:blipFill rotWithShape="1">
          <a:blip r:embed="rId3">
            <a:alphaModFix/>
          </a:blip>
          <a:srcRect b="0" l="43785" r="0" t="0"/>
          <a:stretch/>
        </p:blipFill>
        <p:spPr>
          <a:xfrm>
            <a:off x="5798375" y="1243050"/>
            <a:ext cx="2810499" cy="24997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49"/>
          <p:cNvSpPr txBox="1"/>
          <p:nvPr>
            <p:ph type="title"/>
          </p:nvPr>
        </p:nvSpPr>
        <p:spPr>
          <a:xfrm>
            <a:off x="471900" y="2053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Font typeface="Lato"/>
              <a:buNone/>
            </a:pPr>
            <a:r>
              <a:rPr lang="en-US"/>
              <a:t>Benefits of Using Styles</a:t>
            </a:r>
            <a:endParaRPr/>
          </a:p>
        </p:txBody>
      </p:sp>
      <p:sp>
        <p:nvSpPr>
          <p:cNvPr id="470" name="Google Shape;470;p49"/>
          <p:cNvSpPr txBox="1"/>
          <p:nvPr>
            <p:ph idx="1" type="body"/>
          </p:nvPr>
        </p:nvSpPr>
        <p:spPr>
          <a:xfrm>
            <a:off x="471900" y="1385675"/>
            <a:ext cx="8222100" cy="2710200"/>
          </a:xfrm>
          <a:prstGeom prst="rect">
            <a:avLst/>
          </a:prstGeom>
          <a:noFill/>
          <a:ln>
            <a:noFill/>
          </a:ln>
        </p:spPr>
        <p:txBody>
          <a:bodyPr anchorCtr="0" anchor="t" bIns="91425" lIns="91425" spcFirstLastPara="1" rIns="91425" wrap="square" tIns="91425">
            <a:noAutofit/>
          </a:bodyPr>
          <a:lstStyle/>
          <a:p>
            <a:pPr indent="-257175" lvl="0" marL="257175" rtl="0" algn="l">
              <a:lnSpc>
                <a:spcPct val="100000"/>
              </a:lnSpc>
              <a:spcBef>
                <a:spcPts val="0"/>
              </a:spcBef>
              <a:spcAft>
                <a:spcPts val="0"/>
              </a:spcAft>
              <a:buSzPts val="2400"/>
              <a:buFont typeface="Arial"/>
              <a:buChar char="•"/>
            </a:pPr>
            <a:r>
              <a:rPr lang="en-US"/>
              <a:t>Provide in-page navigation for screen reader users</a:t>
            </a:r>
            <a:endParaRPr/>
          </a:p>
          <a:p>
            <a:pPr indent="-257175" lvl="0" marL="257175" rtl="0" algn="l">
              <a:lnSpc>
                <a:spcPct val="100000"/>
              </a:lnSpc>
              <a:spcBef>
                <a:spcPts val="0"/>
              </a:spcBef>
              <a:spcAft>
                <a:spcPts val="0"/>
              </a:spcAft>
              <a:buSzPts val="2400"/>
              <a:buFont typeface="Arial"/>
              <a:buChar char="•"/>
            </a:pPr>
            <a:r>
              <a:rPr lang="en-US"/>
              <a:t>Supports executive functioning by revealing the structure of the document</a:t>
            </a:r>
            <a:endParaRPr/>
          </a:p>
          <a:p>
            <a:pPr indent="-257175" lvl="0" marL="257175" rtl="0" algn="l">
              <a:lnSpc>
                <a:spcPct val="100000"/>
              </a:lnSpc>
              <a:spcBef>
                <a:spcPts val="0"/>
              </a:spcBef>
              <a:spcAft>
                <a:spcPts val="0"/>
              </a:spcAft>
              <a:buSzPts val="2400"/>
              <a:buFont typeface="Arial"/>
              <a:buChar char="•"/>
            </a:pPr>
            <a:r>
              <a:rPr lang="en-US"/>
              <a:t>Create a table of contents from styles </a:t>
            </a:r>
            <a:endParaRPr/>
          </a:p>
          <a:p>
            <a:pPr indent="-257175" lvl="0" marL="257175" rtl="0" algn="l">
              <a:lnSpc>
                <a:spcPct val="100000"/>
              </a:lnSpc>
              <a:spcBef>
                <a:spcPts val="0"/>
              </a:spcBef>
              <a:spcAft>
                <a:spcPts val="0"/>
              </a:spcAft>
              <a:buSzPts val="2400"/>
              <a:buFont typeface="Arial"/>
              <a:buChar char="•"/>
            </a:pPr>
            <a:r>
              <a:rPr lang="en-US"/>
              <a:t>Ensures consistency (change style once to see changes cascade through document)</a:t>
            </a:r>
            <a:endParaRPr/>
          </a:p>
          <a:p>
            <a:pPr indent="0" lvl="0" marL="457200" rtl="0" algn="l">
              <a:lnSpc>
                <a:spcPct val="100000"/>
              </a:lnSpc>
              <a:spcBef>
                <a:spcPts val="0"/>
              </a:spcBef>
              <a:spcAft>
                <a:spcPts val="0"/>
              </a:spcAft>
              <a:buNone/>
            </a:pPr>
            <a:r>
              <a:t/>
            </a:r>
            <a:endParaRPr/>
          </a:p>
          <a:p>
            <a:pPr indent="-228600" lvl="0" marL="457200" rtl="0" algn="l">
              <a:lnSpc>
                <a:spcPct val="100000"/>
              </a:lnSpc>
              <a:spcBef>
                <a:spcPts val="0"/>
              </a:spcBef>
              <a:spcAft>
                <a:spcPts val="0"/>
              </a:spcAft>
              <a:buClr>
                <a:srgbClr val="434343"/>
              </a:buClr>
              <a:buSzPts val="2400"/>
              <a:buFont typeface="Lato"/>
              <a:buNone/>
            </a:pPr>
            <a:r>
              <a:t/>
            </a:r>
            <a:endParaRPr/>
          </a:p>
        </p:txBody>
      </p:sp>
      <p:sp>
        <p:nvSpPr>
          <p:cNvPr id="471" name="Google Shape;471;p49"/>
          <p:cNvSpPr txBox="1"/>
          <p:nvPr>
            <p:ph idx="12" type="sldNum"/>
          </p:nvPr>
        </p:nvSpPr>
        <p:spPr>
          <a:xfrm>
            <a:off x="8523541" y="4771823"/>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51"/>
          <p:cNvSpPr txBox="1"/>
          <p:nvPr>
            <p:ph type="title"/>
          </p:nvPr>
        </p:nvSpPr>
        <p:spPr>
          <a:xfrm>
            <a:off x="471900" y="2053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Font typeface="Lato"/>
              <a:buNone/>
            </a:pPr>
            <a:r>
              <a:rPr lang="en-US"/>
              <a:t>Mark up the document with styles</a:t>
            </a:r>
            <a:endParaRPr/>
          </a:p>
        </p:txBody>
      </p:sp>
      <p:sp>
        <p:nvSpPr>
          <p:cNvPr id="477" name="Google Shape;477;p51"/>
          <p:cNvSpPr txBox="1"/>
          <p:nvPr>
            <p:ph idx="12" type="sldNum"/>
          </p:nvPr>
        </p:nvSpPr>
        <p:spPr>
          <a:xfrm>
            <a:off x="8523541" y="4771823"/>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
        <p:nvSpPr>
          <p:cNvPr id="478" name="Google Shape;478;p51"/>
          <p:cNvSpPr txBox="1"/>
          <p:nvPr/>
        </p:nvSpPr>
        <p:spPr>
          <a:xfrm>
            <a:off x="1706335" y="1436401"/>
            <a:ext cx="5823178" cy="1135349"/>
          </a:xfrm>
          <a:prstGeom prst="rect">
            <a:avLst/>
          </a:prstGeom>
          <a:noFill/>
          <a:ln>
            <a:noFill/>
          </a:ln>
        </p:spPr>
        <p:txBody>
          <a:bodyPr anchorCtr="0" anchor="t" bIns="34275" lIns="68550" spcFirstLastPara="1" rIns="68550" wrap="square" tIns="34275">
            <a:noAutofit/>
          </a:bodyPr>
          <a:lstStyle/>
          <a:p>
            <a:pPr indent="0" lvl="0" marL="38100" marR="0" rtl="0" algn="l">
              <a:lnSpc>
                <a:spcPct val="90000"/>
              </a:lnSpc>
              <a:spcBef>
                <a:spcPts val="1000"/>
              </a:spcBef>
              <a:spcAft>
                <a:spcPts val="0"/>
              </a:spcAft>
              <a:buClr>
                <a:schemeClr val="dk1"/>
              </a:buClr>
              <a:buSzPts val="2800"/>
              <a:buFont typeface="Arial"/>
              <a:buNone/>
            </a:pPr>
            <a:r>
              <a:rPr b="0" i="0" lang="en-US" sz="2100" u="none" cap="none" strike="noStrike">
                <a:solidFill>
                  <a:schemeClr val="dk2"/>
                </a:solidFill>
                <a:latin typeface="Arial"/>
                <a:ea typeface="Arial"/>
                <a:cs typeface="Arial"/>
                <a:sym typeface="Arial"/>
              </a:rPr>
              <a:t>Apply styles to indicate section headings (should be descriptive and unique)</a:t>
            </a:r>
            <a:endParaRPr b="0" i="0" sz="1400" u="none" cap="none" strike="noStrike">
              <a:solidFill>
                <a:srgbClr val="000000"/>
              </a:solidFill>
              <a:latin typeface="Arial"/>
              <a:ea typeface="Arial"/>
              <a:cs typeface="Arial"/>
              <a:sym typeface="Arial"/>
            </a:endParaRPr>
          </a:p>
          <a:p>
            <a:pPr indent="-228600" lvl="0" marL="457200" marR="0" rtl="0" algn="l">
              <a:lnSpc>
                <a:spcPct val="90000"/>
              </a:lnSpc>
              <a:spcBef>
                <a:spcPts val="1000"/>
              </a:spcBef>
              <a:spcAft>
                <a:spcPts val="0"/>
              </a:spcAft>
              <a:buClr>
                <a:schemeClr val="dk1"/>
              </a:buClr>
              <a:buSzPts val="2800"/>
              <a:buFont typeface="Arial"/>
              <a:buNone/>
            </a:pPr>
            <a:r>
              <a:t/>
            </a:r>
            <a:endParaRPr b="0" i="0" sz="2100" u="none" cap="none" strike="noStrike">
              <a:solidFill>
                <a:schemeClr val="dk1"/>
              </a:solidFill>
              <a:latin typeface="Arial"/>
              <a:ea typeface="Arial"/>
              <a:cs typeface="Arial"/>
              <a:sym typeface="Arial"/>
            </a:endParaRPr>
          </a:p>
        </p:txBody>
      </p:sp>
      <p:pic>
        <p:nvPicPr>
          <p:cNvPr descr="Screenshot from Microsoft Word office showing styles: normal text, heading 1, heading 2, heading 3." id="479" name="Google Shape;479;p51"/>
          <p:cNvPicPr preferRelativeResize="0"/>
          <p:nvPr/>
        </p:nvPicPr>
        <p:blipFill rotWithShape="1">
          <a:blip r:embed="rId3">
            <a:alphaModFix/>
          </a:blip>
          <a:srcRect b="0" l="0" r="0" t="0"/>
          <a:stretch/>
        </p:blipFill>
        <p:spPr>
          <a:xfrm>
            <a:off x="1706335" y="2464948"/>
            <a:ext cx="5628128" cy="90690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52"/>
          <p:cNvSpPr txBox="1"/>
          <p:nvPr>
            <p:ph type="title"/>
          </p:nvPr>
        </p:nvSpPr>
        <p:spPr>
          <a:xfrm>
            <a:off x="471900" y="2053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Font typeface="Lato"/>
              <a:buNone/>
            </a:pPr>
            <a:r>
              <a:rPr lang="en-US"/>
              <a:t>Styles should follow a logical order</a:t>
            </a:r>
            <a:endParaRPr/>
          </a:p>
        </p:txBody>
      </p:sp>
      <p:sp>
        <p:nvSpPr>
          <p:cNvPr id="485" name="Google Shape;485;p52"/>
          <p:cNvSpPr txBox="1"/>
          <p:nvPr>
            <p:ph idx="12" type="sldNum"/>
          </p:nvPr>
        </p:nvSpPr>
        <p:spPr>
          <a:xfrm>
            <a:off x="8523541" y="4771823"/>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
        <p:nvSpPr>
          <p:cNvPr id="486" name="Google Shape;486;p52"/>
          <p:cNvSpPr txBox="1"/>
          <p:nvPr/>
        </p:nvSpPr>
        <p:spPr>
          <a:xfrm>
            <a:off x="1614488" y="1467788"/>
            <a:ext cx="6133855" cy="1047801"/>
          </a:xfrm>
          <a:prstGeom prst="rect">
            <a:avLst/>
          </a:prstGeom>
          <a:noFill/>
          <a:ln>
            <a:noFill/>
          </a:ln>
        </p:spPr>
        <p:txBody>
          <a:bodyPr anchorCtr="0" anchor="t" bIns="34275" lIns="68550" spcFirstLastPara="1" rIns="68550" wrap="square" tIns="34275">
            <a:normAutofit/>
          </a:bodyPr>
          <a:lstStyle/>
          <a:p>
            <a:pPr indent="0" lvl="0" marL="38100" marR="0" rtl="0" algn="l">
              <a:lnSpc>
                <a:spcPct val="90000"/>
              </a:lnSpc>
              <a:spcBef>
                <a:spcPts val="1000"/>
              </a:spcBef>
              <a:spcAft>
                <a:spcPts val="0"/>
              </a:spcAft>
              <a:buClr>
                <a:schemeClr val="dk1"/>
              </a:buClr>
              <a:buSzPts val="2800"/>
              <a:buFont typeface="Arial"/>
              <a:buNone/>
            </a:pPr>
            <a:r>
              <a:rPr b="0" i="0" lang="en-US" sz="1950" u="none" cap="none" strike="noStrike">
                <a:solidFill>
                  <a:schemeClr val="dk2"/>
                </a:solidFill>
                <a:latin typeface="Arial"/>
                <a:ea typeface="Arial"/>
                <a:cs typeface="Arial"/>
                <a:sym typeface="Arial"/>
              </a:rPr>
              <a:t>Nest styles properly to provider a meaningful outline of the content.</a:t>
            </a:r>
            <a:endParaRPr b="0" i="0" sz="1400" u="none" cap="none" strike="noStrike">
              <a:solidFill>
                <a:srgbClr val="000000"/>
              </a:solidFill>
              <a:latin typeface="Arial"/>
              <a:ea typeface="Arial"/>
              <a:cs typeface="Arial"/>
              <a:sym typeface="Arial"/>
            </a:endParaRPr>
          </a:p>
          <a:p>
            <a:pPr indent="-228600" lvl="0" marL="457200" marR="0" rtl="0" algn="l">
              <a:lnSpc>
                <a:spcPct val="90000"/>
              </a:lnSpc>
              <a:spcBef>
                <a:spcPts val="1000"/>
              </a:spcBef>
              <a:spcAft>
                <a:spcPts val="0"/>
              </a:spcAft>
              <a:buClr>
                <a:schemeClr val="dk1"/>
              </a:buClr>
              <a:buSzPts val="2800"/>
              <a:buFont typeface="Arial"/>
              <a:buNone/>
            </a:pPr>
            <a:r>
              <a:t/>
            </a:r>
            <a:endParaRPr b="0" i="0" sz="2100" u="none" cap="none" strike="noStrike">
              <a:solidFill>
                <a:schemeClr val="dk1"/>
              </a:solidFill>
              <a:latin typeface="Arial"/>
              <a:ea typeface="Arial"/>
              <a:cs typeface="Arial"/>
              <a:sym typeface="Arial"/>
            </a:endParaRPr>
          </a:p>
        </p:txBody>
      </p:sp>
      <p:sp>
        <p:nvSpPr>
          <p:cNvPr id="487" name="Google Shape;487;p52"/>
          <p:cNvSpPr txBox="1"/>
          <p:nvPr/>
        </p:nvSpPr>
        <p:spPr>
          <a:xfrm>
            <a:off x="2700151" y="2515588"/>
            <a:ext cx="5840549" cy="2234804"/>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dk2"/>
                </a:solidFill>
                <a:latin typeface="Arial"/>
                <a:ea typeface="Arial"/>
                <a:cs typeface="Arial"/>
                <a:sym typeface="Arial"/>
              </a:rPr>
              <a:t>H1 – Advanced Mathematics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dk2"/>
                </a:solidFill>
                <a:latin typeface="Arial"/>
                <a:ea typeface="Arial"/>
                <a:cs typeface="Arial"/>
                <a:sym typeface="Arial"/>
              </a:rPr>
              <a:t>	H2 – Instructor Information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dk2"/>
                </a:solidFill>
                <a:latin typeface="Arial"/>
                <a:ea typeface="Arial"/>
                <a:cs typeface="Arial"/>
                <a:sym typeface="Arial"/>
              </a:rPr>
              <a:t>	H2 – Course Materials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dk2"/>
                </a:solidFill>
                <a:latin typeface="Arial"/>
                <a:ea typeface="Arial"/>
                <a:cs typeface="Arial"/>
                <a:sym typeface="Arial"/>
              </a:rPr>
              <a:t>		H3 - Textbook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dk2"/>
                </a:solidFill>
                <a:latin typeface="Arial"/>
                <a:ea typeface="Arial"/>
                <a:cs typeface="Arial"/>
                <a:sym typeface="Arial"/>
              </a:rPr>
              <a:t>		H3 – Course Website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dk2"/>
                </a:solidFill>
                <a:latin typeface="Arial"/>
                <a:ea typeface="Arial"/>
                <a:cs typeface="Arial"/>
                <a:sym typeface="Arial"/>
              </a:rPr>
              <a:t>	H2 – Major Assignments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dk2"/>
                </a:solidFill>
                <a:latin typeface="Arial"/>
                <a:ea typeface="Arial"/>
                <a:cs typeface="Arial"/>
                <a:sym typeface="Arial"/>
              </a:rPr>
              <a:t>		H3 – Tests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dk2"/>
                </a:solidFill>
                <a:latin typeface="Arial"/>
                <a:ea typeface="Arial"/>
                <a:cs typeface="Arial"/>
                <a:sym typeface="Arial"/>
              </a:rPr>
              <a:t>		H3 – Final Project</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gc30eb78764_0_1"/>
          <p:cNvSpPr txBox="1"/>
          <p:nvPr>
            <p:ph type="title"/>
          </p:nvPr>
        </p:nvSpPr>
        <p:spPr>
          <a:xfrm>
            <a:off x="471900" y="2053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Google Doc - Benefit of Styles</a:t>
            </a:r>
            <a:endParaRPr/>
          </a:p>
        </p:txBody>
      </p:sp>
      <p:pic>
        <p:nvPicPr>
          <p:cNvPr descr="Google doc showing a structured document with use of styles Title, H1, H2" id="493" name="Google Shape;493;gc30eb78764_0_1"/>
          <p:cNvPicPr preferRelativeResize="0"/>
          <p:nvPr/>
        </p:nvPicPr>
        <p:blipFill>
          <a:blip r:embed="rId3">
            <a:alphaModFix/>
          </a:blip>
          <a:stretch>
            <a:fillRect/>
          </a:stretch>
        </p:blipFill>
        <p:spPr>
          <a:xfrm>
            <a:off x="572400" y="1339975"/>
            <a:ext cx="3626549" cy="3603476"/>
          </a:xfrm>
          <a:prstGeom prst="rect">
            <a:avLst/>
          </a:prstGeom>
          <a:noFill/>
          <a:ln>
            <a:noFill/>
          </a:ln>
        </p:spPr>
      </p:pic>
      <p:pic>
        <p:nvPicPr>
          <p:cNvPr descr="Drop down menu in google docs for styles" id="494" name="Google Shape;494;gc30eb78764_0_1"/>
          <p:cNvPicPr preferRelativeResize="0"/>
          <p:nvPr/>
        </p:nvPicPr>
        <p:blipFill>
          <a:blip r:embed="rId4">
            <a:alphaModFix/>
          </a:blip>
          <a:stretch>
            <a:fillRect/>
          </a:stretch>
        </p:blipFill>
        <p:spPr>
          <a:xfrm>
            <a:off x="4471800" y="1159000"/>
            <a:ext cx="1659925" cy="3848401"/>
          </a:xfrm>
          <a:prstGeom prst="rect">
            <a:avLst/>
          </a:prstGeom>
          <a:noFill/>
          <a:ln>
            <a:noFill/>
          </a:ln>
        </p:spPr>
      </p:pic>
      <p:pic>
        <p:nvPicPr>
          <p:cNvPr descr="Creating a hyperlinked table of contents from styles in a google doc" id="495" name="Google Shape;495;gc30eb78764_0_1"/>
          <p:cNvPicPr preferRelativeResize="0"/>
          <p:nvPr/>
        </p:nvPicPr>
        <p:blipFill>
          <a:blip r:embed="rId5">
            <a:alphaModFix/>
          </a:blip>
          <a:stretch>
            <a:fillRect/>
          </a:stretch>
        </p:blipFill>
        <p:spPr>
          <a:xfrm>
            <a:off x="6626375" y="1235013"/>
            <a:ext cx="1703349" cy="30115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g62f73e2d5b_0_95"/>
          <p:cNvSpPr txBox="1"/>
          <p:nvPr>
            <p:ph type="title"/>
          </p:nvPr>
        </p:nvSpPr>
        <p:spPr>
          <a:xfrm>
            <a:off x="471900" y="2053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Font typeface="Lato"/>
              <a:buNone/>
            </a:pPr>
            <a:r>
              <a:rPr lang="en-US"/>
              <a:t>Create descriptive hyperlinks</a:t>
            </a:r>
            <a:endParaRPr/>
          </a:p>
        </p:txBody>
      </p:sp>
      <p:sp>
        <p:nvSpPr>
          <p:cNvPr id="501" name="Google Shape;501;g62f73e2d5b_0_95"/>
          <p:cNvSpPr txBox="1"/>
          <p:nvPr>
            <p:ph idx="1" type="body"/>
          </p:nvPr>
        </p:nvSpPr>
        <p:spPr>
          <a:xfrm>
            <a:off x="471900" y="1385675"/>
            <a:ext cx="8222100" cy="2710200"/>
          </a:xfrm>
          <a:prstGeom prst="rect">
            <a:avLst/>
          </a:prstGeom>
          <a:noFill/>
          <a:ln>
            <a:noFill/>
          </a:ln>
        </p:spPr>
        <p:txBody>
          <a:bodyPr anchorCtr="0" anchor="t" bIns="91425" lIns="91425" spcFirstLastPara="1" rIns="91425" wrap="square" tIns="91425">
            <a:noAutofit/>
          </a:bodyPr>
          <a:lstStyle/>
          <a:p>
            <a:pPr indent="0" lvl="0" marL="38100" rtl="0" algn="l">
              <a:lnSpc>
                <a:spcPct val="100000"/>
              </a:lnSpc>
              <a:spcBef>
                <a:spcPts val="0"/>
              </a:spcBef>
              <a:spcAft>
                <a:spcPts val="0"/>
              </a:spcAft>
              <a:buClr>
                <a:schemeClr val="dk2"/>
              </a:buClr>
              <a:buSzPts val="1100"/>
              <a:buNone/>
            </a:pPr>
            <a:r>
              <a:rPr lang="en-US">
                <a:solidFill>
                  <a:schemeClr val="dk2"/>
                </a:solidFill>
              </a:rPr>
              <a:t>Screen reader users may access the links on a list, without the rest of the for context. Which of these two links takes you to the Course Website?</a:t>
            </a:r>
            <a:endParaRPr/>
          </a:p>
          <a:p>
            <a:pPr indent="-311150" lvl="0" marL="457200" rtl="0" algn="l">
              <a:lnSpc>
                <a:spcPct val="100000"/>
              </a:lnSpc>
              <a:spcBef>
                <a:spcPts val="0"/>
              </a:spcBef>
              <a:spcAft>
                <a:spcPts val="0"/>
              </a:spcAft>
              <a:buClr>
                <a:schemeClr val="dk2"/>
              </a:buClr>
              <a:buSzPts val="1100"/>
              <a:buNone/>
            </a:pPr>
            <a:r>
              <a:t/>
            </a:r>
            <a:endParaRPr>
              <a:solidFill>
                <a:schemeClr val="dk2"/>
              </a:solidFill>
            </a:endParaRPr>
          </a:p>
          <a:p>
            <a:pPr indent="-381000" lvl="0" marL="457200" rtl="0" algn="l">
              <a:lnSpc>
                <a:spcPct val="100000"/>
              </a:lnSpc>
              <a:spcBef>
                <a:spcPts val="0"/>
              </a:spcBef>
              <a:spcAft>
                <a:spcPts val="0"/>
              </a:spcAft>
              <a:buClr>
                <a:schemeClr val="dk2"/>
              </a:buClr>
              <a:buSzPts val="1100"/>
              <a:buChar char="●"/>
            </a:pPr>
            <a:r>
              <a:rPr lang="en-US" u="sng">
                <a:solidFill>
                  <a:srgbClr val="0000FF"/>
                </a:solidFill>
                <a:hlinkClick r:id="rId3">
                  <a:extLst>
                    <a:ext uri="{A12FA001-AC4F-418D-AE19-62706E023703}">
                      <ahyp:hlinkClr val="tx"/>
                    </a:ext>
                  </a:extLst>
                </a:hlinkClick>
              </a:rPr>
              <a:t>Click Here</a:t>
            </a:r>
            <a:br>
              <a:rPr lang="en-US">
                <a:solidFill>
                  <a:schemeClr val="dk2"/>
                </a:solidFill>
              </a:rPr>
            </a:br>
            <a:endParaRPr>
              <a:solidFill>
                <a:schemeClr val="dk2"/>
              </a:solidFill>
            </a:endParaRPr>
          </a:p>
          <a:p>
            <a:pPr indent="-381000" lvl="0" marL="457200" rtl="0" algn="l">
              <a:lnSpc>
                <a:spcPct val="100000"/>
              </a:lnSpc>
              <a:spcBef>
                <a:spcPts val="0"/>
              </a:spcBef>
              <a:spcAft>
                <a:spcPts val="0"/>
              </a:spcAft>
              <a:buClr>
                <a:schemeClr val="dk2"/>
              </a:buClr>
              <a:buSzPts val="1100"/>
              <a:buChar char="●"/>
            </a:pPr>
            <a:r>
              <a:rPr lang="en-US" u="sng">
                <a:solidFill>
                  <a:srgbClr val="0000FF"/>
                </a:solidFill>
                <a:hlinkClick r:id="rId4">
                  <a:extLst>
                    <a:ext uri="{A12FA001-AC4F-418D-AE19-62706E023703}">
                      <ahyp:hlinkClr val="tx"/>
                    </a:ext>
                  </a:extLst>
                </a:hlinkClick>
              </a:rPr>
              <a:t>Click Here</a:t>
            </a:r>
            <a:endParaRPr>
              <a:solidFill>
                <a:schemeClr val="dk2"/>
              </a:solidFill>
            </a:endParaRPr>
          </a:p>
          <a:p>
            <a:pPr indent="-228600" lvl="0" marL="457200" rtl="0" algn="l">
              <a:lnSpc>
                <a:spcPct val="100000"/>
              </a:lnSpc>
              <a:spcBef>
                <a:spcPts val="0"/>
              </a:spcBef>
              <a:spcAft>
                <a:spcPts val="0"/>
              </a:spcAft>
              <a:buClr>
                <a:srgbClr val="434343"/>
              </a:buClr>
              <a:buSzPts val="2400"/>
              <a:buFont typeface="Lato"/>
              <a:buNone/>
            </a:pPr>
            <a:r>
              <a:t/>
            </a:r>
            <a:endParaRPr/>
          </a:p>
        </p:txBody>
      </p:sp>
      <p:sp>
        <p:nvSpPr>
          <p:cNvPr id="502" name="Google Shape;502;g62f73e2d5b_0_95"/>
          <p:cNvSpPr txBox="1"/>
          <p:nvPr>
            <p:ph idx="12" type="sldNum"/>
          </p:nvPr>
        </p:nvSpPr>
        <p:spPr>
          <a:xfrm>
            <a:off x="8523541" y="4771823"/>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g62f73e2d5b_0_101"/>
          <p:cNvSpPr txBox="1"/>
          <p:nvPr>
            <p:ph type="title"/>
          </p:nvPr>
        </p:nvSpPr>
        <p:spPr>
          <a:xfrm>
            <a:off x="471900" y="2053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Font typeface="Lato"/>
              <a:buNone/>
            </a:pPr>
            <a:r>
              <a:rPr lang="en-US"/>
              <a:t>Let’s try that again</a:t>
            </a:r>
            <a:endParaRPr/>
          </a:p>
        </p:txBody>
      </p:sp>
      <p:sp>
        <p:nvSpPr>
          <p:cNvPr id="508" name="Google Shape;508;g62f73e2d5b_0_101"/>
          <p:cNvSpPr txBox="1"/>
          <p:nvPr>
            <p:ph idx="1" type="body"/>
          </p:nvPr>
        </p:nvSpPr>
        <p:spPr>
          <a:xfrm>
            <a:off x="471900" y="1385675"/>
            <a:ext cx="8222100" cy="2710200"/>
          </a:xfrm>
          <a:prstGeom prst="rect">
            <a:avLst/>
          </a:prstGeom>
          <a:noFill/>
          <a:ln>
            <a:noFill/>
          </a:ln>
        </p:spPr>
        <p:txBody>
          <a:bodyPr anchorCtr="0" anchor="t" bIns="91425" lIns="91425" spcFirstLastPara="1" rIns="91425" wrap="square" tIns="91425">
            <a:noAutofit/>
          </a:bodyPr>
          <a:lstStyle/>
          <a:p>
            <a:pPr indent="0" lvl="0" marL="38100" rtl="0" algn="l">
              <a:lnSpc>
                <a:spcPct val="100000"/>
              </a:lnSpc>
              <a:spcBef>
                <a:spcPts val="0"/>
              </a:spcBef>
              <a:spcAft>
                <a:spcPts val="0"/>
              </a:spcAft>
              <a:buClr>
                <a:schemeClr val="dk2"/>
              </a:buClr>
              <a:buSzPts val="1100"/>
              <a:buNone/>
            </a:pPr>
            <a:r>
              <a:rPr lang="en-US">
                <a:solidFill>
                  <a:schemeClr val="dk2"/>
                </a:solidFill>
              </a:rPr>
              <a:t>Let’s try that again, this time with more descriptive text. Which of these links takes you to the Course Website?</a:t>
            </a:r>
            <a:endParaRPr/>
          </a:p>
          <a:p>
            <a:pPr indent="-311150" lvl="0" marL="457200" rtl="0" algn="l">
              <a:lnSpc>
                <a:spcPct val="100000"/>
              </a:lnSpc>
              <a:spcBef>
                <a:spcPts val="0"/>
              </a:spcBef>
              <a:spcAft>
                <a:spcPts val="0"/>
              </a:spcAft>
              <a:buClr>
                <a:schemeClr val="dk2"/>
              </a:buClr>
              <a:buSzPts val="1100"/>
              <a:buNone/>
            </a:pPr>
            <a:r>
              <a:t/>
            </a:r>
            <a:endParaRPr>
              <a:solidFill>
                <a:schemeClr val="dk2"/>
              </a:solidFill>
            </a:endParaRPr>
          </a:p>
          <a:p>
            <a:pPr indent="-381000" lvl="0" marL="457200" rtl="0" algn="l">
              <a:lnSpc>
                <a:spcPct val="100000"/>
              </a:lnSpc>
              <a:spcBef>
                <a:spcPts val="0"/>
              </a:spcBef>
              <a:spcAft>
                <a:spcPts val="0"/>
              </a:spcAft>
              <a:buClr>
                <a:schemeClr val="dk2"/>
              </a:buClr>
              <a:buSzPts val="1100"/>
              <a:buChar char="●"/>
            </a:pPr>
            <a:r>
              <a:rPr lang="en-US" u="sng">
                <a:solidFill>
                  <a:srgbClr val="0000FF"/>
                </a:solidFill>
              </a:rPr>
              <a:t>Course </a:t>
            </a:r>
            <a:r>
              <a:rPr lang="en-US" u="sng">
                <a:solidFill>
                  <a:srgbClr val="0000FF"/>
                </a:solidFill>
                <a:hlinkClick r:id="rId3">
                  <a:extLst>
                    <a:ext uri="{A12FA001-AC4F-418D-AE19-62706E023703}">
                      <ahyp:hlinkClr val="tx"/>
                    </a:ext>
                  </a:extLst>
                </a:hlinkClick>
              </a:rPr>
              <a:t>Textbook</a:t>
            </a:r>
            <a:br>
              <a:rPr lang="en-US">
                <a:solidFill>
                  <a:schemeClr val="dk2"/>
                </a:solidFill>
              </a:rPr>
            </a:br>
            <a:endParaRPr>
              <a:solidFill>
                <a:schemeClr val="dk2"/>
              </a:solidFill>
            </a:endParaRPr>
          </a:p>
          <a:p>
            <a:pPr indent="-381000" lvl="0" marL="457200" rtl="0" algn="l">
              <a:lnSpc>
                <a:spcPct val="100000"/>
              </a:lnSpc>
              <a:spcBef>
                <a:spcPts val="0"/>
              </a:spcBef>
              <a:spcAft>
                <a:spcPts val="0"/>
              </a:spcAft>
              <a:buClr>
                <a:schemeClr val="dk2"/>
              </a:buClr>
              <a:buSzPts val="1100"/>
              <a:buChar char="●"/>
            </a:pPr>
            <a:r>
              <a:rPr lang="en-US" u="sng">
                <a:solidFill>
                  <a:schemeClr val="hlink"/>
                </a:solidFill>
                <a:hlinkClick r:id="rId4"/>
              </a:rPr>
              <a:t>Course Website</a:t>
            </a:r>
            <a:endParaRPr>
              <a:solidFill>
                <a:schemeClr val="dk2"/>
              </a:solidFill>
            </a:endParaRPr>
          </a:p>
          <a:p>
            <a:pPr indent="-228600" lvl="0" marL="457200" rtl="0" algn="l">
              <a:lnSpc>
                <a:spcPct val="100000"/>
              </a:lnSpc>
              <a:spcBef>
                <a:spcPts val="0"/>
              </a:spcBef>
              <a:spcAft>
                <a:spcPts val="0"/>
              </a:spcAft>
              <a:buClr>
                <a:srgbClr val="434343"/>
              </a:buClr>
              <a:buSzPts val="2400"/>
              <a:buFont typeface="Lato"/>
              <a:buNone/>
            </a:pPr>
            <a:r>
              <a:t/>
            </a:r>
            <a:endParaRPr/>
          </a:p>
        </p:txBody>
      </p:sp>
      <p:sp>
        <p:nvSpPr>
          <p:cNvPr id="509" name="Google Shape;509;g62f73e2d5b_0_101"/>
          <p:cNvSpPr txBox="1"/>
          <p:nvPr>
            <p:ph idx="12" type="sldNum"/>
          </p:nvPr>
        </p:nvSpPr>
        <p:spPr>
          <a:xfrm>
            <a:off x="8523541" y="4771823"/>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g62f73e2d5b_0_107"/>
          <p:cNvSpPr txBox="1"/>
          <p:nvPr>
            <p:ph type="title"/>
          </p:nvPr>
        </p:nvSpPr>
        <p:spPr>
          <a:xfrm>
            <a:off x="471900" y="2053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Font typeface="Lato"/>
              <a:buNone/>
            </a:pPr>
            <a:r>
              <a:rPr lang="en-US"/>
              <a:t>Avoid raw URLs</a:t>
            </a:r>
            <a:endParaRPr/>
          </a:p>
        </p:txBody>
      </p:sp>
      <p:sp>
        <p:nvSpPr>
          <p:cNvPr id="515" name="Google Shape;515;g62f73e2d5b_0_107"/>
          <p:cNvSpPr txBox="1"/>
          <p:nvPr>
            <p:ph idx="1" type="body"/>
          </p:nvPr>
        </p:nvSpPr>
        <p:spPr>
          <a:xfrm>
            <a:off x="471900" y="1385675"/>
            <a:ext cx="8222100" cy="2710200"/>
          </a:xfrm>
          <a:prstGeom prst="rect">
            <a:avLst/>
          </a:prstGeom>
          <a:noFill/>
          <a:ln>
            <a:noFill/>
          </a:ln>
        </p:spPr>
        <p:txBody>
          <a:bodyPr anchorCtr="0" anchor="t" bIns="91425" lIns="91425" spcFirstLastPara="1" rIns="91425" wrap="square" tIns="91425">
            <a:noAutofit/>
          </a:bodyPr>
          <a:lstStyle/>
          <a:p>
            <a:pPr indent="0" lvl="0" marL="38100" rtl="0" algn="l">
              <a:lnSpc>
                <a:spcPct val="90000"/>
              </a:lnSpc>
              <a:spcBef>
                <a:spcPts val="0"/>
              </a:spcBef>
              <a:spcAft>
                <a:spcPts val="0"/>
              </a:spcAft>
              <a:buClr>
                <a:schemeClr val="dk2"/>
              </a:buClr>
              <a:buSzPts val="1100"/>
              <a:buNone/>
            </a:pPr>
            <a:r>
              <a:rPr lang="en-US" sz="2040">
                <a:solidFill>
                  <a:schemeClr val="dk2"/>
                </a:solidFill>
              </a:rPr>
              <a:t>Reading the following URL would be confusing to a screen reader user:</a:t>
            </a:r>
            <a:endParaRPr/>
          </a:p>
          <a:p>
            <a:pPr indent="-311150" lvl="0" marL="457200" rtl="0" algn="l">
              <a:lnSpc>
                <a:spcPct val="90000"/>
              </a:lnSpc>
              <a:spcBef>
                <a:spcPts val="0"/>
              </a:spcBef>
              <a:spcAft>
                <a:spcPts val="0"/>
              </a:spcAft>
              <a:buClr>
                <a:schemeClr val="dk2"/>
              </a:buClr>
              <a:buSzPts val="1100"/>
              <a:buNone/>
            </a:pPr>
            <a:r>
              <a:t/>
            </a:r>
            <a:endParaRPr sz="2040">
              <a:solidFill>
                <a:schemeClr val="dk2"/>
              </a:solidFill>
            </a:endParaRPr>
          </a:p>
          <a:p>
            <a:pPr indent="0" lvl="0" marL="38100" rtl="0" algn="l">
              <a:lnSpc>
                <a:spcPct val="90000"/>
              </a:lnSpc>
              <a:spcBef>
                <a:spcPts val="0"/>
              </a:spcBef>
              <a:spcAft>
                <a:spcPts val="0"/>
              </a:spcAft>
              <a:buClr>
                <a:schemeClr val="dk2"/>
              </a:buClr>
              <a:buSzPts val="1100"/>
              <a:buNone/>
            </a:pPr>
            <a:r>
              <a:rPr lang="en-US" sz="2040" u="sng">
                <a:solidFill>
                  <a:schemeClr val="dk2"/>
                </a:solidFill>
                <a:hlinkClick r:id="rId3">
                  <a:extLst>
                    <a:ext uri="{A12FA001-AC4F-418D-AE19-62706E023703}">
                      <ahyp:hlinkClr val="tx"/>
                    </a:ext>
                  </a:extLst>
                </a:hlinkClick>
              </a:rPr>
              <a:t>https://docs.google.com/presentation/d/1I3lg6CSQYDw53H-b77210XYPRWt3u-iFqqD9RRD0LXY/edit?usp=sharing</a:t>
            </a:r>
            <a:endParaRPr sz="2040">
              <a:solidFill>
                <a:schemeClr val="dk2"/>
              </a:solidFill>
            </a:endParaRPr>
          </a:p>
          <a:p>
            <a:pPr indent="-311150" lvl="0" marL="457200" rtl="0" algn="l">
              <a:lnSpc>
                <a:spcPct val="90000"/>
              </a:lnSpc>
              <a:spcBef>
                <a:spcPts val="0"/>
              </a:spcBef>
              <a:spcAft>
                <a:spcPts val="0"/>
              </a:spcAft>
              <a:buClr>
                <a:schemeClr val="dk2"/>
              </a:buClr>
              <a:buSzPts val="1100"/>
              <a:buNone/>
            </a:pPr>
            <a:r>
              <a:t/>
            </a:r>
            <a:endParaRPr sz="2040">
              <a:solidFill>
                <a:schemeClr val="dk2"/>
              </a:solidFill>
            </a:endParaRPr>
          </a:p>
          <a:p>
            <a:pPr indent="0" lvl="0" marL="38100" rtl="0" algn="l">
              <a:lnSpc>
                <a:spcPct val="90000"/>
              </a:lnSpc>
              <a:spcBef>
                <a:spcPts val="0"/>
              </a:spcBef>
              <a:spcAft>
                <a:spcPts val="0"/>
              </a:spcAft>
              <a:buClr>
                <a:schemeClr val="dk2"/>
              </a:buClr>
              <a:buSzPts val="1100"/>
              <a:buNone/>
            </a:pPr>
            <a:r>
              <a:rPr lang="en-US" sz="2040">
                <a:solidFill>
                  <a:schemeClr val="dk2"/>
                </a:solidFill>
              </a:rPr>
              <a:t>Let’s make it more descriptive:</a:t>
            </a:r>
            <a:endParaRPr/>
          </a:p>
          <a:p>
            <a:pPr indent="-311150" lvl="0" marL="457200" rtl="0" algn="l">
              <a:lnSpc>
                <a:spcPct val="90000"/>
              </a:lnSpc>
              <a:spcBef>
                <a:spcPts val="0"/>
              </a:spcBef>
              <a:spcAft>
                <a:spcPts val="0"/>
              </a:spcAft>
              <a:buClr>
                <a:schemeClr val="dk2"/>
              </a:buClr>
              <a:buSzPts val="1100"/>
              <a:buNone/>
            </a:pPr>
            <a:r>
              <a:t/>
            </a:r>
            <a:endParaRPr sz="2040">
              <a:solidFill>
                <a:schemeClr val="dk2"/>
              </a:solidFill>
            </a:endParaRPr>
          </a:p>
          <a:p>
            <a:pPr indent="-311150" lvl="0" marL="457200" rtl="0" algn="l">
              <a:lnSpc>
                <a:spcPct val="90000"/>
              </a:lnSpc>
              <a:spcBef>
                <a:spcPts val="0"/>
              </a:spcBef>
              <a:spcAft>
                <a:spcPts val="0"/>
              </a:spcAft>
              <a:buClr>
                <a:schemeClr val="dk2"/>
              </a:buClr>
              <a:buSzPts val="1100"/>
              <a:buNone/>
            </a:pPr>
            <a:r>
              <a:t/>
            </a:r>
            <a:endParaRPr sz="2040">
              <a:solidFill>
                <a:schemeClr val="dk2"/>
              </a:solidFill>
            </a:endParaRPr>
          </a:p>
          <a:p>
            <a:pPr indent="0" lvl="0" marL="38100" rtl="0" algn="l">
              <a:lnSpc>
                <a:spcPct val="90000"/>
              </a:lnSpc>
              <a:spcBef>
                <a:spcPts val="0"/>
              </a:spcBef>
              <a:spcAft>
                <a:spcPts val="0"/>
              </a:spcAft>
              <a:buClr>
                <a:schemeClr val="dk2"/>
              </a:buClr>
              <a:buSzPts val="1100"/>
              <a:buNone/>
            </a:pPr>
            <a:r>
              <a:rPr lang="en-US" sz="2040" u="sng">
                <a:solidFill>
                  <a:schemeClr val="dk2"/>
                </a:solidFill>
                <a:hlinkClick r:id="rId4">
                  <a:extLst>
                    <a:ext uri="{A12FA001-AC4F-418D-AE19-62706E023703}">
                      <ahyp:hlinkClr val="tx"/>
                    </a:ext>
                  </a:extLst>
                </a:hlinkClick>
              </a:rPr>
              <a:t>Course Syllabus </a:t>
            </a:r>
            <a:r>
              <a:rPr lang="en-US" sz="2040">
                <a:solidFill>
                  <a:schemeClr val="dk2"/>
                </a:solidFill>
              </a:rPr>
              <a:t>(PDF)</a:t>
            </a:r>
            <a:endParaRPr/>
          </a:p>
          <a:p>
            <a:pPr indent="-228600" lvl="0" marL="457200" rtl="0" algn="l">
              <a:lnSpc>
                <a:spcPct val="90000"/>
              </a:lnSpc>
              <a:spcBef>
                <a:spcPts val="0"/>
              </a:spcBef>
              <a:spcAft>
                <a:spcPts val="0"/>
              </a:spcAft>
              <a:buClr>
                <a:srgbClr val="434343"/>
              </a:buClr>
              <a:buSzPts val="2400"/>
              <a:buFont typeface="Lato"/>
              <a:buNone/>
            </a:pPr>
            <a:r>
              <a:t/>
            </a:r>
            <a:endParaRPr sz="2040"/>
          </a:p>
        </p:txBody>
      </p:sp>
      <p:sp>
        <p:nvSpPr>
          <p:cNvPr id="516" name="Google Shape;516;g62f73e2d5b_0_107"/>
          <p:cNvSpPr txBox="1"/>
          <p:nvPr>
            <p:ph idx="12" type="sldNum"/>
          </p:nvPr>
        </p:nvSpPr>
        <p:spPr>
          <a:xfrm>
            <a:off x="8523541" y="4771823"/>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58"/>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US" sz="3100"/>
              <a:t>Questions so Far</a:t>
            </a:r>
            <a:endParaRPr sz="3100"/>
          </a:p>
        </p:txBody>
      </p:sp>
      <p:pic>
        <p:nvPicPr>
          <p:cNvPr descr="Multicolor circles of various sizes with question marks inside them. " id="522" name="Google Shape;522;p58"/>
          <p:cNvPicPr preferRelativeResize="0"/>
          <p:nvPr/>
        </p:nvPicPr>
        <p:blipFill rotWithShape="1">
          <a:blip r:embed="rId3">
            <a:alphaModFix/>
          </a:blip>
          <a:srcRect b="0" l="0" r="0" t="0"/>
          <a:stretch/>
        </p:blipFill>
        <p:spPr>
          <a:xfrm>
            <a:off x="2069275" y="1583127"/>
            <a:ext cx="5005450" cy="333696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74"/>
          <p:cNvSpPr txBox="1"/>
          <p:nvPr>
            <p:ph type="title"/>
          </p:nvPr>
        </p:nvSpPr>
        <p:spPr>
          <a:xfrm>
            <a:off x="471900" y="205325"/>
            <a:ext cx="8222100" cy="767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3200"/>
              <a:buFont typeface="Lato"/>
              <a:buNone/>
            </a:pPr>
            <a:r>
              <a:rPr lang="en-US"/>
              <a:t>Universal Design for Learning (UDL)</a:t>
            </a:r>
            <a:endParaRPr>
              <a:solidFill>
                <a:schemeClr val="lt1"/>
              </a:solidFill>
            </a:endParaRPr>
          </a:p>
        </p:txBody>
      </p:sp>
      <p:sp>
        <p:nvSpPr>
          <p:cNvPr id="300" name="Google Shape;300;p74"/>
          <p:cNvSpPr txBox="1"/>
          <p:nvPr/>
        </p:nvSpPr>
        <p:spPr>
          <a:xfrm>
            <a:off x="1508263" y="1046988"/>
            <a:ext cx="5915100" cy="163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A </a:t>
            </a:r>
            <a:r>
              <a:rPr b="1" i="0" lang="en-US" sz="2000" u="none" cap="none" strike="noStrike">
                <a:solidFill>
                  <a:srgbClr val="000000"/>
                </a:solidFill>
                <a:latin typeface="Arial"/>
                <a:ea typeface="Arial"/>
                <a:cs typeface="Arial"/>
                <a:sym typeface="Arial"/>
              </a:rPr>
              <a:t>framework</a:t>
            </a:r>
            <a:r>
              <a:rPr b="0" i="0" lang="en-US" sz="2000" u="none" cap="none" strike="noStrike">
                <a:solidFill>
                  <a:srgbClr val="000000"/>
                </a:solidFill>
                <a:latin typeface="Arial"/>
                <a:ea typeface="Arial"/>
                <a:cs typeface="Arial"/>
                <a:sym typeface="Arial"/>
              </a:rPr>
              <a:t> based on scientific insights into how humans learn that seeks to optimize instruction in order to allow </a:t>
            </a:r>
            <a:r>
              <a:rPr b="1" i="0" lang="en-US" sz="2000" u="none" cap="none" strike="noStrike">
                <a:solidFill>
                  <a:srgbClr val="000000"/>
                </a:solidFill>
                <a:latin typeface="Arial"/>
                <a:ea typeface="Arial"/>
                <a:cs typeface="Arial"/>
                <a:sym typeface="Arial"/>
              </a:rPr>
              <a:t>every</a:t>
            </a:r>
            <a:r>
              <a:rPr b="0" i="0" lang="en-US" sz="2000" u="none" cap="none" strike="noStrike">
                <a:solidFill>
                  <a:srgbClr val="000000"/>
                </a:solidFill>
                <a:latin typeface="Arial"/>
                <a:ea typeface="Arial"/>
                <a:cs typeface="Arial"/>
                <a:sym typeface="Arial"/>
              </a:rPr>
              <a:t> </a:t>
            </a:r>
            <a:r>
              <a:rPr b="1" i="0" lang="en-US" sz="2000" u="none" cap="none" strike="noStrike">
                <a:solidFill>
                  <a:srgbClr val="000000"/>
                </a:solidFill>
                <a:latin typeface="Arial"/>
                <a:ea typeface="Arial"/>
                <a:cs typeface="Arial"/>
                <a:sym typeface="Arial"/>
              </a:rPr>
              <a:t>person</a:t>
            </a:r>
            <a:r>
              <a:rPr b="0" i="0" lang="en-US" sz="2000" u="none" cap="none" strike="noStrike">
                <a:solidFill>
                  <a:srgbClr val="000000"/>
                </a:solidFill>
                <a:latin typeface="Arial"/>
                <a:ea typeface="Arial"/>
                <a:cs typeface="Arial"/>
                <a:sym typeface="Arial"/>
              </a:rPr>
              <a:t> to </a:t>
            </a:r>
            <a:r>
              <a:rPr b="1" i="0" lang="en-US" sz="2000" u="none" cap="none" strike="noStrike">
                <a:solidFill>
                  <a:srgbClr val="000000"/>
                </a:solidFill>
                <a:latin typeface="Arial"/>
                <a:ea typeface="Arial"/>
                <a:cs typeface="Arial"/>
                <a:sym typeface="Arial"/>
              </a:rPr>
              <a:t>become</a:t>
            </a:r>
            <a:r>
              <a:rPr b="0" i="0" lang="en-US" sz="2000" u="none" cap="none" strike="noStrike">
                <a:solidFill>
                  <a:srgbClr val="000000"/>
                </a:solidFill>
                <a:latin typeface="Arial"/>
                <a:ea typeface="Arial"/>
                <a:cs typeface="Arial"/>
                <a:sym typeface="Arial"/>
              </a:rPr>
              <a:t> </a:t>
            </a:r>
            <a:r>
              <a:rPr b="1" i="0" lang="en-US" sz="2000" u="none" cap="none" strike="noStrike">
                <a:solidFill>
                  <a:srgbClr val="000000"/>
                </a:solidFill>
                <a:latin typeface="Arial"/>
                <a:ea typeface="Arial"/>
                <a:cs typeface="Arial"/>
                <a:sym typeface="Arial"/>
              </a:rPr>
              <a:t>an expert learner. </a:t>
            </a:r>
            <a:r>
              <a:rPr lang="en-US" sz="1100" u="sng">
                <a:solidFill>
                  <a:schemeClr val="hlink"/>
                </a:solidFill>
                <a:hlinkClick r:id="rId3"/>
              </a:rPr>
              <a:t>UDL: The UDL Guidelines (cast.org)</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pic>
        <p:nvPicPr>
          <p:cNvPr descr="The three principles of UDL: Provide multiple means of engagement (the why of learning), represtnation (the what of learning) and action and expression (the how of learning. These three principles correspond to the three brain networks: affective, recogntiion, and strategic" id="301" name="Google Shape;301;p74"/>
          <p:cNvPicPr preferRelativeResize="0"/>
          <p:nvPr/>
        </p:nvPicPr>
        <p:blipFill rotWithShape="1">
          <a:blip r:embed="rId4">
            <a:alphaModFix/>
          </a:blip>
          <a:srcRect b="7858" l="0" r="0" t="0"/>
          <a:stretch/>
        </p:blipFill>
        <p:spPr>
          <a:xfrm>
            <a:off x="1731662" y="2860740"/>
            <a:ext cx="5702576" cy="98275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59"/>
          <p:cNvSpPr txBox="1"/>
          <p:nvPr>
            <p:ph type="title"/>
          </p:nvPr>
        </p:nvSpPr>
        <p:spPr>
          <a:xfrm>
            <a:off x="471900" y="205325"/>
            <a:ext cx="8222100" cy="767700"/>
          </a:xfrm>
          <a:prstGeom prst="rect">
            <a:avLst/>
          </a:prstGeom>
          <a:noFill/>
          <a:ln>
            <a:noFill/>
          </a:ln>
        </p:spPr>
        <p:txBody>
          <a:bodyPr anchorCtr="0" anchor="ctr" bIns="25700" lIns="154275" spcFirstLastPara="1" rIns="154275" wrap="square" tIns="25700">
            <a:noAutofit/>
          </a:bodyPr>
          <a:lstStyle/>
          <a:p>
            <a:pPr indent="0" lvl="0" marL="0" rtl="0" algn="l">
              <a:lnSpc>
                <a:spcPct val="100000"/>
              </a:lnSpc>
              <a:spcBef>
                <a:spcPts val="0"/>
              </a:spcBef>
              <a:spcAft>
                <a:spcPts val="0"/>
              </a:spcAft>
              <a:buSzPts val="4400"/>
              <a:buNone/>
            </a:pPr>
            <a:r>
              <a:rPr lang="en-US" sz="2475"/>
              <a:t>POUR: </a:t>
            </a:r>
            <a:r>
              <a:rPr lang="en-US"/>
              <a:t>Understandable</a:t>
            </a:r>
            <a:endParaRPr/>
          </a:p>
        </p:txBody>
      </p:sp>
      <p:sp>
        <p:nvSpPr>
          <p:cNvPr id="529" name="Google Shape;529;p59"/>
          <p:cNvSpPr txBox="1"/>
          <p:nvPr>
            <p:ph idx="1" type="body"/>
          </p:nvPr>
        </p:nvSpPr>
        <p:spPr>
          <a:xfrm>
            <a:off x="471900" y="1385675"/>
            <a:ext cx="4855800" cy="2710200"/>
          </a:xfrm>
          <a:prstGeom prst="rect">
            <a:avLst/>
          </a:prstGeom>
          <a:noFill/>
          <a:ln>
            <a:noFill/>
          </a:ln>
        </p:spPr>
        <p:txBody>
          <a:bodyPr anchorCtr="0" anchor="t" bIns="91425" lIns="91425" spcFirstLastPara="1" rIns="91425" wrap="square" tIns="91425">
            <a:noAutofit/>
          </a:bodyPr>
          <a:lstStyle/>
          <a:p>
            <a:pPr indent="0" lvl="0" marL="38100" rtl="0" algn="l">
              <a:lnSpc>
                <a:spcPct val="100000"/>
              </a:lnSpc>
              <a:spcBef>
                <a:spcPts val="0"/>
              </a:spcBef>
              <a:spcAft>
                <a:spcPts val="0"/>
              </a:spcAft>
              <a:buSzPts val="2400"/>
              <a:buNone/>
            </a:pPr>
            <a:r>
              <a:rPr lang="en-US"/>
              <a:t>Is the language appropriate for my audience?</a:t>
            </a:r>
            <a:endParaRPr/>
          </a:p>
          <a:p>
            <a:pPr indent="0" lvl="0" marL="38100" rtl="0" algn="l">
              <a:lnSpc>
                <a:spcPct val="100000"/>
              </a:lnSpc>
              <a:spcBef>
                <a:spcPts val="0"/>
              </a:spcBef>
              <a:spcAft>
                <a:spcPts val="0"/>
              </a:spcAft>
              <a:buSzPts val="2400"/>
              <a:buNone/>
            </a:pPr>
            <a:r>
              <a:t/>
            </a:r>
            <a:endParaRPr/>
          </a:p>
          <a:p>
            <a:pPr indent="0" lvl="0" marL="38100" rtl="0" algn="l">
              <a:lnSpc>
                <a:spcPct val="100000"/>
              </a:lnSpc>
              <a:spcBef>
                <a:spcPts val="0"/>
              </a:spcBef>
              <a:spcAft>
                <a:spcPts val="0"/>
              </a:spcAft>
              <a:buSzPts val="2400"/>
              <a:buNone/>
            </a:pPr>
            <a:r>
              <a:rPr lang="en-US" sz="1800"/>
              <a:t>How: Use plain language and check the readability level</a:t>
            </a:r>
            <a:endParaRPr/>
          </a:p>
        </p:txBody>
      </p:sp>
      <p:sp>
        <p:nvSpPr>
          <p:cNvPr id="530" name="Google Shape;530;p59"/>
          <p:cNvSpPr txBox="1"/>
          <p:nvPr>
            <p:ph idx="12" type="sldNum"/>
          </p:nvPr>
        </p:nvSpPr>
        <p:spPr>
          <a:xfrm>
            <a:off x="8523541" y="4771823"/>
            <a:ext cx="548700" cy="393600"/>
          </a:xfrm>
          <a:prstGeom prst="rect">
            <a:avLst/>
          </a:prstGeom>
          <a:noFill/>
          <a:ln>
            <a:noFill/>
          </a:ln>
        </p:spPr>
        <p:txBody>
          <a:bodyPr anchorCtr="0" anchor="ctr" bIns="25700" lIns="51425" spcFirstLastPara="1" rIns="51425" wrap="square" tIns="25700">
            <a:noAutofit/>
          </a:bodyPr>
          <a:lstStyle/>
          <a:p>
            <a:pPr indent="0" lvl="0" marL="0" rtl="0" algn="r">
              <a:lnSpc>
                <a:spcPct val="100000"/>
              </a:lnSpc>
              <a:spcBef>
                <a:spcPts val="0"/>
              </a:spcBef>
              <a:spcAft>
                <a:spcPts val="0"/>
              </a:spcAft>
              <a:buSzPts val="675"/>
              <a:buNone/>
            </a:pPr>
            <a:fld id="{00000000-1234-1234-1234-123412341234}" type="slidenum">
              <a:rPr lang="en-US" sz="675">
                <a:latin typeface="Open Sans"/>
                <a:ea typeface="Open Sans"/>
                <a:cs typeface="Open Sans"/>
                <a:sym typeface="Open Sans"/>
              </a:rPr>
              <a:t>‹#›</a:t>
            </a:fld>
            <a:endParaRPr sz="675">
              <a:latin typeface="Open Sans"/>
              <a:ea typeface="Open Sans"/>
              <a:cs typeface="Open Sans"/>
              <a:sym typeface="Open Sans"/>
            </a:endParaRPr>
          </a:p>
        </p:txBody>
      </p:sp>
      <p:sp>
        <p:nvSpPr>
          <p:cNvPr id="531" name="Google Shape;531;p59"/>
          <p:cNvSpPr txBox="1"/>
          <p:nvPr>
            <p:ph idx="10" type="dt"/>
          </p:nvPr>
        </p:nvSpPr>
        <p:spPr>
          <a:xfrm>
            <a:off x="0" y="4210050"/>
            <a:ext cx="1274763" cy="206375"/>
          </a:xfrm>
          <a:prstGeom prst="rect">
            <a:avLst/>
          </a:prstGeom>
          <a:no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675"/>
              <a:buFont typeface="Arial"/>
              <a:buNone/>
            </a:pPr>
            <a:r>
              <a:rPr b="0" i="0" lang="en-US" sz="675" u="none" cap="none" strike="noStrike">
                <a:solidFill>
                  <a:srgbClr val="8D8D8D"/>
                </a:solidFill>
                <a:latin typeface="Open Sans"/>
                <a:ea typeface="Open Sans"/>
                <a:cs typeface="Open Sans"/>
                <a:sym typeface="Open Sans"/>
              </a:rPr>
              <a:t>@AEM_Center | #aem4all</a:t>
            </a:r>
            <a:endParaRPr b="0" i="0" sz="1400" u="none" cap="none" strike="noStrike">
              <a:solidFill>
                <a:srgbClr val="000000"/>
              </a:solidFill>
              <a:latin typeface="Arial"/>
              <a:ea typeface="Arial"/>
              <a:cs typeface="Arial"/>
              <a:sym typeface="Arial"/>
            </a:endParaRPr>
          </a:p>
        </p:txBody>
      </p:sp>
      <p:pic>
        <p:nvPicPr>
          <p:cNvPr descr="Four different representations of hello on a smart phone. Text of the word hi, a hand waving, audio output, and translation into spanish hello, hola." id="532" name="Google Shape;532;p59"/>
          <p:cNvPicPr preferRelativeResize="0"/>
          <p:nvPr/>
        </p:nvPicPr>
        <p:blipFill rotWithShape="1">
          <a:blip r:embed="rId3">
            <a:alphaModFix/>
          </a:blip>
          <a:srcRect b="0" l="33927" r="0" t="0"/>
          <a:stretch/>
        </p:blipFill>
        <p:spPr>
          <a:xfrm>
            <a:off x="6050775" y="1125425"/>
            <a:ext cx="2940825" cy="222552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60"/>
          <p:cNvSpPr txBox="1"/>
          <p:nvPr>
            <p:ph type="title"/>
          </p:nvPr>
        </p:nvSpPr>
        <p:spPr>
          <a:xfrm>
            <a:off x="471900" y="2053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Font typeface="Lato"/>
              <a:buNone/>
            </a:pPr>
            <a:r>
              <a:rPr lang="en-US"/>
              <a:t>Use online tools to check readability level</a:t>
            </a:r>
            <a:endParaRPr/>
          </a:p>
        </p:txBody>
      </p:sp>
      <p:sp>
        <p:nvSpPr>
          <p:cNvPr id="538" name="Google Shape;538;p60"/>
          <p:cNvSpPr txBox="1"/>
          <p:nvPr>
            <p:ph idx="12" type="sldNum"/>
          </p:nvPr>
        </p:nvSpPr>
        <p:spPr>
          <a:xfrm>
            <a:off x="8523541" y="4771823"/>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descr="Readability Analyzer: Esimates the readability of text using the Flrsch Reading Ease, Fog Scale Level and Flesh-Kincaid Grade Level and other metrics. " id="539" name="Google Shape;539;p60"/>
          <p:cNvPicPr preferRelativeResize="0"/>
          <p:nvPr/>
        </p:nvPicPr>
        <p:blipFill rotWithShape="1">
          <a:blip r:embed="rId3">
            <a:alphaModFix/>
          </a:blip>
          <a:srcRect b="0" l="0" r="0" t="0"/>
          <a:stretch/>
        </p:blipFill>
        <p:spPr>
          <a:xfrm>
            <a:off x="1828800" y="1539480"/>
            <a:ext cx="5611273" cy="790652"/>
          </a:xfrm>
          <a:prstGeom prst="rect">
            <a:avLst/>
          </a:prstGeom>
          <a:noFill/>
          <a:ln>
            <a:noFill/>
          </a:ln>
        </p:spPr>
      </p:pic>
      <p:pic>
        <p:nvPicPr>
          <p:cNvPr descr="Hemingway App makes your writing bold and clear. " id="540" name="Google Shape;540;p60"/>
          <p:cNvPicPr preferRelativeResize="0"/>
          <p:nvPr/>
        </p:nvPicPr>
        <p:blipFill rotWithShape="1">
          <a:blip r:embed="rId4">
            <a:alphaModFix/>
          </a:blip>
          <a:srcRect b="0" l="0" r="0" t="0"/>
          <a:stretch/>
        </p:blipFill>
        <p:spPr>
          <a:xfrm>
            <a:off x="1828800" y="2612828"/>
            <a:ext cx="5429250" cy="8096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gc30e39a1c9_0_11"/>
          <p:cNvSpPr txBox="1"/>
          <p:nvPr>
            <p:ph type="title"/>
          </p:nvPr>
        </p:nvSpPr>
        <p:spPr>
          <a:xfrm>
            <a:off x="471900" y="2053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Guidance for writing</a:t>
            </a:r>
            <a:endParaRPr/>
          </a:p>
        </p:txBody>
      </p:sp>
      <p:pic>
        <p:nvPicPr>
          <p:cNvPr descr="Hemingway App applied to digital text. The passages are coded by color based on what type of fix would be needed. " id="546" name="Google Shape;546;gc30e39a1c9_0_11"/>
          <p:cNvPicPr preferRelativeResize="0"/>
          <p:nvPr/>
        </p:nvPicPr>
        <p:blipFill>
          <a:blip r:embed="rId3">
            <a:alphaModFix/>
          </a:blip>
          <a:stretch>
            <a:fillRect/>
          </a:stretch>
        </p:blipFill>
        <p:spPr>
          <a:xfrm>
            <a:off x="621525" y="1027825"/>
            <a:ext cx="6148150" cy="363280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61"/>
          <p:cNvSpPr txBox="1"/>
          <p:nvPr>
            <p:ph type="title"/>
          </p:nvPr>
        </p:nvSpPr>
        <p:spPr>
          <a:xfrm>
            <a:off x="471900" y="205325"/>
            <a:ext cx="8222100" cy="767700"/>
          </a:xfrm>
          <a:prstGeom prst="rect">
            <a:avLst/>
          </a:prstGeom>
          <a:noFill/>
          <a:ln>
            <a:noFill/>
          </a:ln>
        </p:spPr>
        <p:txBody>
          <a:bodyPr anchorCtr="0" anchor="ctr" bIns="25700" lIns="154275" spcFirstLastPara="1" rIns="154275" wrap="square" tIns="25700">
            <a:noAutofit/>
          </a:bodyPr>
          <a:lstStyle/>
          <a:p>
            <a:pPr indent="0" lvl="0" marL="0" rtl="0" algn="l">
              <a:lnSpc>
                <a:spcPct val="100000"/>
              </a:lnSpc>
              <a:spcBef>
                <a:spcPts val="0"/>
              </a:spcBef>
              <a:spcAft>
                <a:spcPts val="0"/>
              </a:spcAft>
              <a:buSzPts val="4400"/>
              <a:buNone/>
            </a:pPr>
            <a:r>
              <a:rPr lang="en-US" sz="2475"/>
              <a:t>POUR: </a:t>
            </a:r>
            <a:r>
              <a:rPr lang="en-US"/>
              <a:t>Robust</a:t>
            </a:r>
            <a:endParaRPr/>
          </a:p>
        </p:txBody>
      </p:sp>
      <p:sp>
        <p:nvSpPr>
          <p:cNvPr id="553" name="Google Shape;553;p61"/>
          <p:cNvSpPr txBox="1"/>
          <p:nvPr>
            <p:ph idx="1" type="body"/>
          </p:nvPr>
        </p:nvSpPr>
        <p:spPr>
          <a:xfrm>
            <a:off x="471900" y="1385675"/>
            <a:ext cx="8222100" cy="2710200"/>
          </a:xfrm>
          <a:prstGeom prst="rect">
            <a:avLst/>
          </a:prstGeom>
          <a:noFill/>
          <a:ln>
            <a:noFill/>
          </a:ln>
        </p:spPr>
        <p:txBody>
          <a:bodyPr anchorCtr="0" anchor="t" bIns="91425" lIns="91425" spcFirstLastPara="1" rIns="91425" wrap="square" tIns="91425">
            <a:noAutofit/>
          </a:bodyPr>
          <a:lstStyle/>
          <a:p>
            <a:pPr indent="0" lvl="0" marL="38100" rtl="0" algn="l">
              <a:lnSpc>
                <a:spcPct val="100000"/>
              </a:lnSpc>
              <a:spcBef>
                <a:spcPts val="0"/>
              </a:spcBef>
              <a:spcAft>
                <a:spcPts val="0"/>
              </a:spcAft>
              <a:buSzPts val="2400"/>
              <a:buNone/>
            </a:pPr>
            <a:r>
              <a:rPr lang="en-US"/>
              <a:t>Does my content follow best practices?</a:t>
            </a:r>
            <a:endParaRPr/>
          </a:p>
          <a:p>
            <a:pPr indent="0" lvl="0" marL="38100" rtl="0" algn="l">
              <a:lnSpc>
                <a:spcPct val="100000"/>
              </a:lnSpc>
              <a:spcBef>
                <a:spcPts val="0"/>
              </a:spcBef>
              <a:spcAft>
                <a:spcPts val="0"/>
              </a:spcAft>
              <a:buSzPts val="2400"/>
              <a:buNone/>
            </a:pPr>
            <a:r>
              <a:t/>
            </a:r>
            <a:endParaRPr/>
          </a:p>
          <a:p>
            <a:pPr indent="0" lvl="0" marL="38100" rtl="0" algn="l">
              <a:lnSpc>
                <a:spcPct val="100000"/>
              </a:lnSpc>
              <a:spcBef>
                <a:spcPts val="0"/>
              </a:spcBef>
              <a:spcAft>
                <a:spcPts val="0"/>
              </a:spcAft>
              <a:buSzPts val="2400"/>
              <a:buNone/>
            </a:pPr>
            <a:r>
              <a:rPr lang="en-US" sz="1800"/>
              <a:t>How: Perform an accessibility check</a:t>
            </a:r>
            <a:endParaRPr/>
          </a:p>
        </p:txBody>
      </p:sp>
      <p:sp>
        <p:nvSpPr>
          <p:cNvPr id="554" name="Google Shape;554;p61"/>
          <p:cNvSpPr txBox="1"/>
          <p:nvPr>
            <p:ph idx="12" type="sldNum"/>
          </p:nvPr>
        </p:nvSpPr>
        <p:spPr>
          <a:xfrm>
            <a:off x="8523541" y="4771823"/>
            <a:ext cx="548700" cy="393600"/>
          </a:xfrm>
          <a:prstGeom prst="rect">
            <a:avLst/>
          </a:prstGeom>
          <a:noFill/>
          <a:ln>
            <a:noFill/>
          </a:ln>
        </p:spPr>
        <p:txBody>
          <a:bodyPr anchorCtr="0" anchor="ctr" bIns="25700" lIns="51425" spcFirstLastPara="1" rIns="51425" wrap="square" tIns="25700">
            <a:noAutofit/>
          </a:bodyPr>
          <a:lstStyle/>
          <a:p>
            <a:pPr indent="0" lvl="0" marL="0" rtl="0" algn="r">
              <a:lnSpc>
                <a:spcPct val="100000"/>
              </a:lnSpc>
              <a:spcBef>
                <a:spcPts val="0"/>
              </a:spcBef>
              <a:spcAft>
                <a:spcPts val="0"/>
              </a:spcAft>
              <a:buSzPts val="675"/>
              <a:buNone/>
            </a:pPr>
            <a:fld id="{00000000-1234-1234-1234-123412341234}" type="slidenum">
              <a:rPr lang="en-US" sz="675">
                <a:latin typeface="Open Sans"/>
                <a:ea typeface="Open Sans"/>
                <a:cs typeface="Open Sans"/>
                <a:sym typeface="Open Sans"/>
              </a:rPr>
              <a:t>‹#›</a:t>
            </a:fld>
            <a:endParaRPr sz="675">
              <a:latin typeface="Open Sans"/>
              <a:ea typeface="Open Sans"/>
              <a:cs typeface="Open Sans"/>
              <a:sym typeface="Open Sans"/>
            </a:endParaRPr>
          </a:p>
        </p:txBody>
      </p:sp>
      <p:sp>
        <p:nvSpPr>
          <p:cNvPr id="555" name="Google Shape;555;p61"/>
          <p:cNvSpPr txBox="1"/>
          <p:nvPr>
            <p:ph idx="10" type="dt"/>
          </p:nvPr>
        </p:nvSpPr>
        <p:spPr>
          <a:xfrm>
            <a:off x="0" y="4210050"/>
            <a:ext cx="1274763" cy="206375"/>
          </a:xfrm>
          <a:prstGeom prst="rect">
            <a:avLst/>
          </a:prstGeom>
          <a:no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675"/>
              <a:buFont typeface="Arial"/>
              <a:buNone/>
            </a:pPr>
            <a:r>
              <a:rPr b="0" i="0" lang="en-US" sz="675" u="none" cap="none" strike="noStrike">
                <a:solidFill>
                  <a:srgbClr val="8D8D8D"/>
                </a:solidFill>
                <a:latin typeface="Open Sans"/>
                <a:ea typeface="Open Sans"/>
                <a:cs typeface="Open Sans"/>
                <a:sym typeface="Open Sans"/>
              </a:rPr>
              <a:t>@AEM_Center | #aem4all</a:t>
            </a:r>
            <a:endParaRPr b="0" i="0" sz="1400" u="none" cap="none" strike="noStrike">
              <a:solidFill>
                <a:srgbClr val="000000"/>
              </a:solidFill>
              <a:latin typeface="Arial"/>
              <a:ea typeface="Arial"/>
              <a:cs typeface="Arial"/>
              <a:sym typeface="Arial"/>
            </a:endParaRPr>
          </a:p>
        </p:txBody>
      </p:sp>
      <p:pic>
        <p:nvPicPr>
          <p:cNvPr descr="smart phone showing that text can be translated into speech output" id="556" name="Google Shape;556;p61"/>
          <p:cNvPicPr preferRelativeResize="0"/>
          <p:nvPr/>
        </p:nvPicPr>
        <p:blipFill rotWithShape="1">
          <a:blip r:embed="rId3">
            <a:alphaModFix/>
          </a:blip>
          <a:srcRect b="0" l="33180" r="0" t="0"/>
          <a:stretch/>
        </p:blipFill>
        <p:spPr>
          <a:xfrm>
            <a:off x="6194025" y="1296100"/>
            <a:ext cx="2827176" cy="21155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62"/>
          <p:cNvSpPr txBox="1"/>
          <p:nvPr>
            <p:ph type="title"/>
          </p:nvPr>
        </p:nvSpPr>
        <p:spPr>
          <a:xfrm>
            <a:off x="471900" y="205325"/>
            <a:ext cx="8222100" cy="767700"/>
          </a:xfrm>
          <a:prstGeom prst="rect">
            <a:avLst/>
          </a:prstGeom>
          <a:noFill/>
          <a:ln>
            <a:noFill/>
          </a:ln>
        </p:spPr>
        <p:txBody>
          <a:bodyPr anchorCtr="0" anchor="ctr" bIns="25700" lIns="154275" spcFirstLastPara="1" rIns="154275" wrap="square" tIns="25700">
            <a:noAutofit/>
          </a:bodyPr>
          <a:lstStyle/>
          <a:p>
            <a:pPr indent="0" lvl="0" marL="0" rtl="0" algn="l">
              <a:lnSpc>
                <a:spcPct val="100000"/>
              </a:lnSpc>
              <a:spcBef>
                <a:spcPts val="0"/>
              </a:spcBef>
              <a:spcAft>
                <a:spcPts val="0"/>
              </a:spcAft>
              <a:buSzPts val="4400"/>
              <a:buNone/>
            </a:pPr>
            <a:r>
              <a:rPr lang="en-US" sz="2475"/>
              <a:t>Run the Accessibility Checker</a:t>
            </a:r>
            <a:endParaRPr/>
          </a:p>
        </p:txBody>
      </p:sp>
      <p:sp>
        <p:nvSpPr>
          <p:cNvPr id="563" name="Google Shape;563;p62"/>
          <p:cNvSpPr txBox="1"/>
          <p:nvPr>
            <p:ph idx="1" type="body"/>
          </p:nvPr>
        </p:nvSpPr>
        <p:spPr>
          <a:xfrm>
            <a:off x="471900" y="1385675"/>
            <a:ext cx="8222100" cy="2710200"/>
          </a:xfrm>
          <a:prstGeom prst="rect">
            <a:avLst/>
          </a:prstGeom>
          <a:noFill/>
          <a:ln>
            <a:noFill/>
          </a:ln>
        </p:spPr>
        <p:txBody>
          <a:bodyPr anchorCtr="0" anchor="t" bIns="91425" lIns="91425" spcFirstLastPara="1" rIns="91425" wrap="square" tIns="91425">
            <a:noAutofit/>
          </a:bodyPr>
          <a:lstStyle/>
          <a:p>
            <a:pPr indent="0" lvl="0" marL="28575" rtl="0" algn="l">
              <a:lnSpc>
                <a:spcPct val="100000"/>
              </a:lnSpc>
              <a:spcBef>
                <a:spcPts val="0"/>
              </a:spcBef>
              <a:spcAft>
                <a:spcPts val="0"/>
              </a:spcAft>
              <a:buSzPts val="2400"/>
              <a:buNone/>
            </a:pPr>
            <a:r>
              <a:rPr lang="en-US"/>
              <a:t>Found in the Ribbon under Review.</a:t>
            </a:r>
            <a:endParaRPr/>
          </a:p>
        </p:txBody>
      </p:sp>
      <p:sp>
        <p:nvSpPr>
          <p:cNvPr id="564" name="Google Shape;564;p62"/>
          <p:cNvSpPr txBox="1"/>
          <p:nvPr>
            <p:ph idx="12" type="sldNum"/>
          </p:nvPr>
        </p:nvSpPr>
        <p:spPr>
          <a:xfrm>
            <a:off x="8523541" y="4771823"/>
            <a:ext cx="548700" cy="393600"/>
          </a:xfrm>
          <a:prstGeom prst="rect">
            <a:avLst/>
          </a:prstGeom>
          <a:noFill/>
          <a:ln>
            <a:noFill/>
          </a:ln>
        </p:spPr>
        <p:txBody>
          <a:bodyPr anchorCtr="0" anchor="ctr" bIns="25700" lIns="51425" spcFirstLastPara="1" rIns="51425" wrap="square" tIns="25700">
            <a:noAutofit/>
          </a:bodyPr>
          <a:lstStyle/>
          <a:p>
            <a:pPr indent="0" lvl="0" marL="0" rtl="0" algn="r">
              <a:lnSpc>
                <a:spcPct val="100000"/>
              </a:lnSpc>
              <a:spcBef>
                <a:spcPts val="0"/>
              </a:spcBef>
              <a:spcAft>
                <a:spcPts val="0"/>
              </a:spcAft>
              <a:buSzPts val="675"/>
              <a:buNone/>
            </a:pPr>
            <a:fld id="{00000000-1234-1234-1234-123412341234}" type="slidenum">
              <a:rPr lang="en-US" sz="675">
                <a:latin typeface="Open Sans"/>
                <a:ea typeface="Open Sans"/>
                <a:cs typeface="Open Sans"/>
                <a:sym typeface="Open Sans"/>
              </a:rPr>
              <a:t>‹#›</a:t>
            </a:fld>
            <a:endParaRPr sz="675">
              <a:latin typeface="Open Sans"/>
              <a:ea typeface="Open Sans"/>
              <a:cs typeface="Open Sans"/>
              <a:sym typeface="Open Sans"/>
            </a:endParaRPr>
          </a:p>
        </p:txBody>
      </p:sp>
      <p:sp>
        <p:nvSpPr>
          <p:cNvPr id="565" name="Google Shape;565;p62"/>
          <p:cNvSpPr txBox="1"/>
          <p:nvPr>
            <p:ph idx="10" type="dt"/>
          </p:nvPr>
        </p:nvSpPr>
        <p:spPr>
          <a:xfrm>
            <a:off x="0" y="4210050"/>
            <a:ext cx="1274763" cy="206375"/>
          </a:xfrm>
          <a:prstGeom prst="rect">
            <a:avLst/>
          </a:prstGeom>
          <a:no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675"/>
              <a:buFont typeface="Arial"/>
              <a:buNone/>
            </a:pPr>
            <a:r>
              <a:rPr b="0" i="0" lang="en-US" sz="675" u="none" cap="none" strike="noStrike">
                <a:solidFill>
                  <a:srgbClr val="8D8D8D"/>
                </a:solidFill>
                <a:latin typeface="Open Sans"/>
                <a:ea typeface="Open Sans"/>
                <a:cs typeface="Open Sans"/>
                <a:sym typeface="Open Sans"/>
              </a:rPr>
              <a:t>@AEM_Center | #aem4all</a:t>
            </a:r>
            <a:endParaRPr b="0" i="0" sz="1400" u="none" cap="none" strike="noStrike">
              <a:solidFill>
                <a:srgbClr val="000000"/>
              </a:solidFill>
              <a:latin typeface="Arial"/>
              <a:ea typeface="Arial"/>
              <a:cs typeface="Arial"/>
              <a:sym typeface="Arial"/>
            </a:endParaRPr>
          </a:p>
        </p:txBody>
      </p:sp>
      <p:grpSp>
        <p:nvGrpSpPr>
          <p:cNvPr descr="Screenshot of Ribbon showing the Check Accessibility option in the Review tab." id="566" name="Google Shape;566;p62"/>
          <p:cNvGrpSpPr/>
          <p:nvPr/>
        </p:nvGrpSpPr>
        <p:grpSpPr>
          <a:xfrm>
            <a:off x="1972417" y="2554311"/>
            <a:ext cx="4866890" cy="1174727"/>
            <a:chOff x="1474519" y="3397996"/>
            <a:chExt cx="8652248" cy="2088403"/>
          </a:xfrm>
        </p:grpSpPr>
        <p:pic>
          <p:nvPicPr>
            <p:cNvPr descr="Check Accessibility option is found in the Review pane of the Ribbon. " id="567" name="Google Shape;567;p62"/>
            <p:cNvPicPr preferRelativeResize="0"/>
            <p:nvPr/>
          </p:nvPicPr>
          <p:blipFill rotWithShape="1">
            <a:blip r:embed="rId3">
              <a:alphaModFix/>
            </a:blip>
            <a:srcRect b="0" l="0" r="0" t="0"/>
            <a:stretch/>
          </p:blipFill>
          <p:spPr>
            <a:xfrm>
              <a:off x="2227156" y="3397996"/>
              <a:ext cx="7899611" cy="2088403"/>
            </a:xfrm>
            <a:prstGeom prst="rect">
              <a:avLst/>
            </a:prstGeom>
            <a:noFill/>
            <a:ln>
              <a:noFill/>
            </a:ln>
          </p:spPr>
        </p:pic>
        <p:sp>
          <p:nvSpPr>
            <p:cNvPr id="568" name="Google Shape;568;p62"/>
            <p:cNvSpPr/>
            <p:nvPr/>
          </p:nvSpPr>
          <p:spPr>
            <a:xfrm>
              <a:off x="1474519" y="4442197"/>
              <a:ext cx="788894" cy="546521"/>
            </a:xfrm>
            <a:prstGeom prst="rightArrow">
              <a:avLst>
                <a:gd fmla="val 50000" name="adj1"/>
                <a:gd fmla="val 50000" name="adj2"/>
              </a:avLst>
            </a:prstGeom>
            <a:solidFill>
              <a:schemeClr val="accent3"/>
            </a:solidFill>
            <a:ln cap="flat" cmpd="sng" w="25400">
              <a:solidFill>
                <a:srgbClr val="9F3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88"/>
                <a:buFont typeface="Arial"/>
                <a:buNone/>
              </a:pPr>
              <a:r>
                <a:t/>
              </a:r>
              <a:endParaRPr b="0" i="0" sz="788" u="none" cap="none" strike="noStrike">
                <a:solidFill>
                  <a:schemeClr val="lt1"/>
                </a:solidFill>
                <a:latin typeface="Arial"/>
                <a:ea typeface="Arial"/>
                <a:cs typeface="Arial"/>
                <a:sym typeface="Arial"/>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63"/>
          <p:cNvSpPr txBox="1"/>
          <p:nvPr>
            <p:ph type="title"/>
          </p:nvPr>
        </p:nvSpPr>
        <p:spPr>
          <a:xfrm>
            <a:off x="471900" y="205325"/>
            <a:ext cx="8222100" cy="767700"/>
          </a:xfrm>
          <a:prstGeom prst="rect">
            <a:avLst/>
          </a:prstGeom>
          <a:noFill/>
          <a:ln>
            <a:noFill/>
          </a:ln>
        </p:spPr>
        <p:txBody>
          <a:bodyPr anchorCtr="0" anchor="ctr" bIns="25700" lIns="154275" spcFirstLastPara="1" rIns="154275" wrap="square" tIns="25700">
            <a:noAutofit/>
          </a:bodyPr>
          <a:lstStyle/>
          <a:p>
            <a:pPr indent="0" lvl="0" marL="0" rtl="0" algn="l">
              <a:lnSpc>
                <a:spcPct val="100000"/>
              </a:lnSpc>
              <a:spcBef>
                <a:spcPts val="0"/>
              </a:spcBef>
              <a:spcAft>
                <a:spcPts val="0"/>
              </a:spcAft>
              <a:buSzPts val="4400"/>
              <a:buNone/>
            </a:pPr>
            <a:r>
              <a:rPr lang="en-US" sz="2475"/>
              <a:t>Use Grackle for Google</a:t>
            </a:r>
            <a:endParaRPr/>
          </a:p>
        </p:txBody>
      </p:sp>
      <p:sp>
        <p:nvSpPr>
          <p:cNvPr id="575" name="Google Shape;575;p63"/>
          <p:cNvSpPr txBox="1"/>
          <p:nvPr>
            <p:ph idx="12" type="sldNum"/>
          </p:nvPr>
        </p:nvSpPr>
        <p:spPr>
          <a:xfrm>
            <a:off x="8523541" y="4771823"/>
            <a:ext cx="548700" cy="393600"/>
          </a:xfrm>
          <a:prstGeom prst="rect">
            <a:avLst/>
          </a:prstGeom>
          <a:noFill/>
          <a:ln>
            <a:noFill/>
          </a:ln>
        </p:spPr>
        <p:txBody>
          <a:bodyPr anchorCtr="0" anchor="ctr" bIns="25700" lIns="51425" spcFirstLastPara="1" rIns="51425" wrap="square" tIns="25700">
            <a:noAutofit/>
          </a:bodyPr>
          <a:lstStyle/>
          <a:p>
            <a:pPr indent="0" lvl="0" marL="0" rtl="0" algn="r">
              <a:lnSpc>
                <a:spcPct val="100000"/>
              </a:lnSpc>
              <a:spcBef>
                <a:spcPts val="0"/>
              </a:spcBef>
              <a:spcAft>
                <a:spcPts val="0"/>
              </a:spcAft>
              <a:buSzPts val="675"/>
              <a:buNone/>
            </a:pPr>
            <a:fld id="{00000000-1234-1234-1234-123412341234}" type="slidenum">
              <a:rPr lang="en-US" sz="675">
                <a:latin typeface="Open Sans"/>
                <a:ea typeface="Open Sans"/>
                <a:cs typeface="Open Sans"/>
                <a:sym typeface="Open Sans"/>
              </a:rPr>
              <a:t>‹#›</a:t>
            </a:fld>
            <a:endParaRPr sz="675">
              <a:latin typeface="Open Sans"/>
              <a:ea typeface="Open Sans"/>
              <a:cs typeface="Open Sans"/>
              <a:sym typeface="Open Sans"/>
            </a:endParaRPr>
          </a:p>
        </p:txBody>
      </p:sp>
      <p:pic>
        <p:nvPicPr>
          <p:cNvPr descr="Screenshot showing output from running Grackle Slides on a presentation that has 6 errors. The specific slide numbers are highlighted. " id="576" name="Google Shape;576;p63"/>
          <p:cNvPicPr preferRelativeResize="0"/>
          <p:nvPr/>
        </p:nvPicPr>
        <p:blipFill rotWithShape="1">
          <a:blip r:embed="rId3">
            <a:alphaModFix/>
          </a:blip>
          <a:srcRect b="0" l="0" r="0" t="0"/>
          <a:stretch/>
        </p:blipFill>
        <p:spPr>
          <a:xfrm>
            <a:off x="3294314" y="1725360"/>
            <a:ext cx="2393156" cy="3243263"/>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gc30e39a1c9_0_17"/>
          <p:cNvSpPr txBox="1"/>
          <p:nvPr>
            <p:ph type="title"/>
          </p:nvPr>
        </p:nvSpPr>
        <p:spPr>
          <a:xfrm>
            <a:off x="471900" y="2053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Responsive Website Design</a:t>
            </a:r>
            <a:endParaRPr/>
          </a:p>
        </p:txBody>
      </p:sp>
      <p:pic>
        <p:nvPicPr>
          <p:cNvPr descr="Responsive design showing how content reflows to look good depending on the device used for display - smart phone, tablet, desktop" id="582" name="Google Shape;582;gc30e39a1c9_0_17"/>
          <p:cNvPicPr preferRelativeResize="0"/>
          <p:nvPr/>
        </p:nvPicPr>
        <p:blipFill>
          <a:blip r:embed="rId3">
            <a:alphaModFix/>
          </a:blip>
          <a:stretch>
            <a:fillRect/>
          </a:stretch>
        </p:blipFill>
        <p:spPr>
          <a:xfrm>
            <a:off x="770875" y="1096300"/>
            <a:ext cx="6446475" cy="37958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65"/>
          <p:cNvSpPr txBox="1"/>
          <p:nvPr>
            <p:ph type="title"/>
          </p:nvPr>
        </p:nvSpPr>
        <p:spPr>
          <a:xfrm>
            <a:off x="471900" y="205325"/>
            <a:ext cx="8222100" cy="767700"/>
          </a:xfrm>
          <a:prstGeom prst="rect">
            <a:avLst/>
          </a:prstGeom>
          <a:noFill/>
          <a:ln>
            <a:noFill/>
          </a:ln>
        </p:spPr>
        <p:txBody>
          <a:bodyPr anchorCtr="0" anchor="ctr" bIns="25700" lIns="154275" spcFirstLastPara="1" rIns="154275" wrap="square" tIns="25700">
            <a:noAutofit/>
          </a:bodyPr>
          <a:lstStyle/>
          <a:p>
            <a:pPr indent="0" lvl="0" marL="0" rtl="0" algn="l">
              <a:lnSpc>
                <a:spcPct val="100000"/>
              </a:lnSpc>
              <a:spcBef>
                <a:spcPts val="0"/>
              </a:spcBef>
              <a:spcAft>
                <a:spcPts val="0"/>
              </a:spcAft>
              <a:buSzPts val="4400"/>
              <a:buNone/>
            </a:pPr>
            <a:r>
              <a:rPr lang="en-US"/>
              <a:t>AEM Center Resources</a:t>
            </a:r>
            <a:endParaRPr/>
          </a:p>
        </p:txBody>
      </p:sp>
      <p:sp>
        <p:nvSpPr>
          <p:cNvPr id="589" name="Google Shape;589;p65"/>
          <p:cNvSpPr txBox="1"/>
          <p:nvPr>
            <p:ph idx="12" type="sldNum"/>
          </p:nvPr>
        </p:nvSpPr>
        <p:spPr>
          <a:xfrm>
            <a:off x="8523541" y="4771823"/>
            <a:ext cx="548700" cy="393600"/>
          </a:xfrm>
          <a:prstGeom prst="rect">
            <a:avLst/>
          </a:prstGeom>
          <a:noFill/>
          <a:ln>
            <a:noFill/>
          </a:ln>
        </p:spPr>
        <p:txBody>
          <a:bodyPr anchorCtr="0" anchor="ctr" bIns="25700" lIns="51425" spcFirstLastPara="1" rIns="51425" wrap="square" tIns="25700">
            <a:noAutofit/>
          </a:bodyPr>
          <a:lstStyle/>
          <a:p>
            <a:pPr indent="0" lvl="0" marL="0" rtl="0" algn="r">
              <a:lnSpc>
                <a:spcPct val="100000"/>
              </a:lnSpc>
              <a:spcBef>
                <a:spcPts val="0"/>
              </a:spcBef>
              <a:spcAft>
                <a:spcPts val="0"/>
              </a:spcAft>
              <a:buSzPts val="675"/>
              <a:buNone/>
            </a:pPr>
            <a:fld id="{00000000-1234-1234-1234-123412341234}" type="slidenum">
              <a:rPr lang="en-US" sz="675">
                <a:latin typeface="Open Sans"/>
                <a:ea typeface="Open Sans"/>
                <a:cs typeface="Open Sans"/>
                <a:sym typeface="Open Sans"/>
              </a:rPr>
              <a:t>‹#›</a:t>
            </a:fld>
            <a:endParaRPr sz="675">
              <a:latin typeface="Open Sans"/>
              <a:ea typeface="Open Sans"/>
              <a:cs typeface="Open Sans"/>
              <a:sym typeface="Open Sans"/>
            </a:endParaRPr>
          </a:p>
        </p:txBody>
      </p:sp>
      <p:sp>
        <p:nvSpPr>
          <p:cNvPr id="590" name="Google Shape;590;p65"/>
          <p:cNvSpPr txBox="1"/>
          <p:nvPr>
            <p:ph idx="10" type="dt"/>
          </p:nvPr>
        </p:nvSpPr>
        <p:spPr>
          <a:xfrm>
            <a:off x="0" y="4217988"/>
            <a:ext cx="1274763" cy="206375"/>
          </a:xfrm>
          <a:prstGeom prst="rect">
            <a:avLst/>
          </a:prstGeom>
          <a:no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675"/>
              <a:buFont typeface="Arial"/>
              <a:buNone/>
            </a:pPr>
            <a:r>
              <a:rPr b="0" i="0" lang="en-US" sz="675" u="none" cap="none" strike="noStrike">
                <a:solidFill>
                  <a:srgbClr val="8D8D8D"/>
                </a:solidFill>
                <a:latin typeface="Open Sans"/>
                <a:ea typeface="Open Sans"/>
                <a:cs typeface="Open Sans"/>
                <a:sym typeface="Open Sans"/>
              </a:rPr>
              <a:t>@AEM_Center | #aem4all</a:t>
            </a:r>
            <a:endParaRPr b="0" i="0" sz="1400" u="none" cap="none" strike="noStrike">
              <a:solidFill>
                <a:srgbClr val="000000"/>
              </a:solidFill>
              <a:latin typeface="Arial"/>
              <a:ea typeface="Arial"/>
              <a:cs typeface="Arial"/>
              <a:sym typeface="Arial"/>
            </a:endParaRPr>
          </a:p>
        </p:txBody>
      </p:sp>
      <p:pic>
        <p:nvPicPr>
          <p:cNvPr descr="AEM Center page for distance learning resources" id="591" name="Google Shape;591;p65"/>
          <p:cNvPicPr preferRelativeResize="0"/>
          <p:nvPr/>
        </p:nvPicPr>
        <p:blipFill>
          <a:blip r:embed="rId3">
            <a:alphaModFix/>
          </a:blip>
          <a:stretch>
            <a:fillRect/>
          </a:stretch>
        </p:blipFill>
        <p:spPr>
          <a:xfrm>
            <a:off x="1427174" y="1125425"/>
            <a:ext cx="5123250" cy="341787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gbf6912ddef_0_3"/>
          <p:cNvSpPr txBox="1"/>
          <p:nvPr>
            <p:ph type="title"/>
          </p:nvPr>
        </p:nvSpPr>
        <p:spPr>
          <a:xfrm>
            <a:off x="471900" y="2053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UDL on Campus</a:t>
            </a:r>
            <a:endParaRPr/>
          </a:p>
        </p:txBody>
      </p:sp>
      <p:pic>
        <p:nvPicPr>
          <p:cNvPr descr="UDLonCampus homepage" id="597" name="Google Shape;597;gbf6912ddef_0_3"/>
          <p:cNvPicPr preferRelativeResize="0"/>
          <p:nvPr/>
        </p:nvPicPr>
        <p:blipFill>
          <a:blip r:embed="rId3">
            <a:alphaModFix/>
          </a:blip>
          <a:stretch>
            <a:fillRect/>
          </a:stretch>
        </p:blipFill>
        <p:spPr>
          <a:xfrm>
            <a:off x="234325" y="1089177"/>
            <a:ext cx="3995575" cy="3473475"/>
          </a:xfrm>
          <a:prstGeom prst="rect">
            <a:avLst/>
          </a:prstGeom>
          <a:noFill/>
          <a:ln>
            <a:noFill/>
          </a:ln>
        </p:spPr>
      </p:pic>
      <p:pic>
        <p:nvPicPr>
          <p:cNvPr descr="UDLonCampus video resource" id="598" name="Google Shape;598;gbf6912ddef_0_3"/>
          <p:cNvPicPr preferRelativeResize="0"/>
          <p:nvPr/>
        </p:nvPicPr>
        <p:blipFill>
          <a:blip r:embed="rId4">
            <a:alphaModFix/>
          </a:blip>
          <a:stretch>
            <a:fillRect/>
          </a:stretch>
        </p:blipFill>
        <p:spPr>
          <a:xfrm>
            <a:off x="4694250" y="1385674"/>
            <a:ext cx="4312125" cy="221910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gc30e39a1c9_0_0"/>
          <p:cNvSpPr txBox="1"/>
          <p:nvPr>
            <p:ph type="title"/>
          </p:nvPr>
        </p:nvSpPr>
        <p:spPr>
          <a:xfrm>
            <a:off x="471900" y="2053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Other Resources</a:t>
            </a:r>
            <a:endParaRPr/>
          </a:p>
        </p:txBody>
      </p:sp>
      <p:sp>
        <p:nvSpPr>
          <p:cNvPr id="604" name="Google Shape;604;gc30e39a1c9_0_0"/>
          <p:cNvSpPr txBox="1"/>
          <p:nvPr>
            <p:ph idx="1" type="body"/>
          </p:nvPr>
        </p:nvSpPr>
        <p:spPr>
          <a:xfrm>
            <a:off x="471900" y="13856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UDL Guidelines</a:t>
            </a:r>
            <a:endParaRPr/>
          </a:p>
          <a:p>
            <a:pPr indent="0" lvl="0" marL="0" rtl="0" algn="l">
              <a:spcBef>
                <a:spcPts val="0"/>
              </a:spcBef>
              <a:spcAft>
                <a:spcPts val="0"/>
              </a:spcAft>
              <a:buNone/>
            </a:pPr>
            <a:r>
              <a:rPr lang="en-US" sz="1100" u="sng">
                <a:solidFill>
                  <a:schemeClr val="hlink"/>
                </a:solidFill>
                <a:latin typeface="Arial"/>
                <a:ea typeface="Arial"/>
                <a:cs typeface="Arial"/>
                <a:sym typeface="Arial"/>
                <a:hlinkClick r:id="rId3"/>
              </a:rPr>
              <a:t>UDL: The UDL Guidelines (cast.org)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Navigation</a:t>
            </a:r>
            <a:endParaRPr/>
          </a:p>
          <a:p>
            <a:pPr indent="0" lvl="0" marL="0" rtl="0" algn="l">
              <a:spcBef>
                <a:spcPts val="0"/>
              </a:spcBef>
              <a:spcAft>
                <a:spcPts val="0"/>
              </a:spcAft>
              <a:buNone/>
            </a:pPr>
            <a:r>
              <a:rPr lang="en-US" sz="1100" u="sng">
                <a:solidFill>
                  <a:schemeClr val="hlink"/>
                </a:solidFill>
                <a:latin typeface="Arial"/>
                <a:ea typeface="Arial"/>
                <a:cs typeface="Arial"/>
                <a:sym typeface="Arial"/>
                <a:hlinkClick r:id="rId4"/>
              </a:rPr>
              <a:t>Keyboard and mouse alternatives and adaptations | AbilityNet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Image descriptions</a:t>
            </a:r>
            <a:endParaRPr/>
          </a:p>
          <a:p>
            <a:pPr indent="-323850" lvl="0" marL="457200" rtl="0" algn="l">
              <a:spcBef>
                <a:spcPts val="0"/>
              </a:spcBef>
              <a:spcAft>
                <a:spcPts val="0"/>
              </a:spcAft>
              <a:buSzPts val="1500"/>
              <a:buChar char="●"/>
            </a:pPr>
            <a:r>
              <a:rPr lang="en-US" sz="1500" u="sng">
                <a:solidFill>
                  <a:schemeClr val="hlink"/>
                </a:solidFill>
                <a:hlinkClick r:id="rId5"/>
              </a:rPr>
              <a:t>WebAIM: Alternative Text</a:t>
            </a:r>
            <a:endParaRPr sz="1500"/>
          </a:p>
          <a:p>
            <a:pPr indent="-323850" lvl="0" marL="457200" rtl="0" algn="l">
              <a:spcBef>
                <a:spcPts val="0"/>
              </a:spcBef>
              <a:spcAft>
                <a:spcPts val="0"/>
              </a:spcAft>
              <a:buSzPts val="1500"/>
              <a:buChar char="●"/>
            </a:pPr>
            <a:r>
              <a:rPr lang="en-US" sz="1500" u="sng">
                <a:solidFill>
                  <a:schemeClr val="hlink"/>
                </a:solidFill>
                <a:hlinkClick r:id="rId6"/>
              </a:rPr>
              <a:t>An alt Decision Tree </a:t>
            </a:r>
            <a:r>
              <a:rPr lang="en-US" sz="1500"/>
              <a:t>(WAI)</a:t>
            </a:r>
            <a:endParaRPr sz="1500"/>
          </a:p>
          <a:p>
            <a:pPr indent="-323850" lvl="0" marL="457200" rtl="0" algn="l">
              <a:spcBef>
                <a:spcPts val="0"/>
              </a:spcBef>
              <a:spcAft>
                <a:spcPts val="0"/>
              </a:spcAft>
              <a:buSzPts val="1500"/>
              <a:buChar char="●"/>
            </a:pPr>
            <a:r>
              <a:rPr lang="en-US" sz="1500" u="sng">
                <a:solidFill>
                  <a:schemeClr val="hlink"/>
                </a:solidFill>
                <a:hlinkClick r:id="rId7"/>
              </a:rPr>
              <a:t>DIAGRAM Center </a:t>
            </a:r>
            <a:r>
              <a:rPr lang="en-US" sz="1500"/>
              <a:t>(more complex images)</a:t>
            </a:r>
            <a:endParaRPr sz="15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71"/>
          <p:cNvSpPr txBox="1"/>
          <p:nvPr>
            <p:ph type="title"/>
          </p:nvPr>
        </p:nvSpPr>
        <p:spPr>
          <a:xfrm>
            <a:off x="471900" y="205325"/>
            <a:ext cx="8222100" cy="767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3200"/>
              <a:buFont typeface="Lato"/>
              <a:buNone/>
            </a:pPr>
            <a:r>
              <a:rPr lang="en-US" sz="2250"/>
              <a:t>The Curb Cut Effect (Blackwell, 2017)</a:t>
            </a:r>
            <a:endParaRPr/>
          </a:p>
        </p:txBody>
      </p:sp>
      <p:sp>
        <p:nvSpPr>
          <p:cNvPr id="308" name="Google Shape;308;p71"/>
          <p:cNvSpPr txBox="1"/>
          <p:nvPr>
            <p:ph idx="1" type="body"/>
          </p:nvPr>
        </p:nvSpPr>
        <p:spPr>
          <a:xfrm>
            <a:off x="4694100" y="1517324"/>
            <a:ext cx="3999900" cy="2710200"/>
          </a:xfrm>
          <a:prstGeom prst="rect">
            <a:avLst/>
          </a:prstGeom>
          <a:noFill/>
          <a:ln>
            <a:noFill/>
          </a:ln>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Clr>
                <a:srgbClr val="434343"/>
              </a:buClr>
              <a:buSzPts val="2400"/>
              <a:buChar char="●"/>
            </a:pPr>
            <a:r>
              <a:rPr lang="en-US"/>
              <a:t>Seat belts</a:t>
            </a:r>
            <a:endParaRPr/>
          </a:p>
          <a:p>
            <a:pPr indent="-381000" lvl="0" marL="457200" rtl="0" algn="l">
              <a:lnSpc>
                <a:spcPct val="100000"/>
              </a:lnSpc>
              <a:spcBef>
                <a:spcPts val="0"/>
              </a:spcBef>
              <a:spcAft>
                <a:spcPts val="0"/>
              </a:spcAft>
              <a:buClr>
                <a:srgbClr val="434343"/>
              </a:buClr>
              <a:buSzPts val="2400"/>
              <a:buChar char="●"/>
            </a:pPr>
            <a:r>
              <a:rPr lang="en-US"/>
              <a:t>Affirmative Action</a:t>
            </a:r>
            <a:endParaRPr/>
          </a:p>
          <a:p>
            <a:pPr indent="-381000" lvl="0" marL="457200" rtl="0" algn="l">
              <a:lnSpc>
                <a:spcPct val="100000"/>
              </a:lnSpc>
              <a:spcBef>
                <a:spcPts val="0"/>
              </a:spcBef>
              <a:spcAft>
                <a:spcPts val="0"/>
              </a:spcAft>
              <a:buClr>
                <a:srgbClr val="434343"/>
              </a:buClr>
              <a:buSzPts val="2400"/>
              <a:buChar char="●"/>
            </a:pPr>
            <a:r>
              <a:rPr lang="en-US"/>
              <a:t>Airline Smoking Ban</a:t>
            </a:r>
            <a:endParaRPr/>
          </a:p>
          <a:p>
            <a:pPr indent="-381000" lvl="0" marL="457200" rtl="0" algn="l">
              <a:lnSpc>
                <a:spcPct val="100000"/>
              </a:lnSpc>
              <a:spcBef>
                <a:spcPts val="0"/>
              </a:spcBef>
              <a:spcAft>
                <a:spcPts val="0"/>
              </a:spcAft>
              <a:buClr>
                <a:srgbClr val="434343"/>
              </a:buClr>
              <a:buSzPts val="2400"/>
              <a:buChar char="●"/>
            </a:pPr>
            <a:r>
              <a:rPr lang="en-US"/>
              <a:t>Bike Lanes</a:t>
            </a:r>
            <a:endParaRPr/>
          </a:p>
          <a:p>
            <a:pPr indent="0" lvl="0" marL="76200" rtl="0" algn="l">
              <a:spcBef>
                <a:spcPts val="0"/>
              </a:spcBef>
              <a:spcAft>
                <a:spcPts val="0"/>
              </a:spcAft>
              <a:buNone/>
            </a:pPr>
            <a:r>
              <a:t/>
            </a:r>
            <a:endParaRPr/>
          </a:p>
          <a:p>
            <a:pPr indent="0" lvl="0" marL="76200" rtl="0" algn="l">
              <a:spcBef>
                <a:spcPts val="0"/>
              </a:spcBef>
              <a:spcAft>
                <a:spcPts val="0"/>
              </a:spcAft>
              <a:buNone/>
            </a:pPr>
            <a:r>
              <a:rPr i="1" lang="en-US"/>
              <a:t>What is essential for some is almost always useful for all</a:t>
            </a:r>
            <a:endParaRPr i="1"/>
          </a:p>
        </p:txBody>
      </p:sp>
      <p:sp>
        <p:nvSpPr>
          <p:cNvPr id="309" name="Google Shape;309;p71"/>
          <p:cNvSpPr txBox="1"/>
          <p:nvPr>
            <p:ph idx="12" type="sldNum"/>
          </p:nvPr>
        </p:nvSpPr>
        <p:spPr>
          <a:xfrm>
            <a:off x="8523541" y="4771823"/>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descr="curb cut at the intersection of 2 streets" id="310" name="Google Shape;310;p71"/>
          <p:cNvPicPr preferRelativeResize="0"/>
          <p:nvPr>
            <p:ph idx="4294967295" type="body"/>
          </p:nvPr>
        </p:nvPicPr>
        <p:blipFill rotWithShape="1">
          <a:blip r:embed="rId3">
            <a:alphaModFix/>
          </a:blip>
          <a:srcRect b="0" l="0" r="0" t="0"/>
          <a:stretch/>
        </p:blipFill>
        <p:spPr>
          <a:xfrm>
            <a:off x="873940" y="1679000"/>
            <a:ext cx="2914650" cy="218598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67"/>
          <p:cNvSpPr txBox="1"/>
          <p:nvPr>
            <p:ph type="title"/>
          </p:nvPr>
        </p:nvSpPr>
        <p:spPr>
          <a:xfrm>
            <a:off x="460950" y="2065350"/>
            <a:ext cx="8222100" cy="1012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200"/>
              <a:buFont typeface="Lato"/>
              <a:buNone/>
            </a:pPr>
            <a:r>
              <a:rPr lang="en-US"/>
              <a:t>A-11-Y in Context of UDL</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12"/>
          <p:cNvSpPr txBox="1"/>
          <p:nvPr>
            <p:ph type="title"/>
          </p:nvPr>
        </p:nvSpPr>
        <p:spPr>
          <a:xfrm>
            <a:off x="471900" y="2053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Font typeface="Lato"/>
              <a:buNone/>
            </a:pPr>
            <a:r>
              <a:rPr lang="en-US" sz="2400"/>
              <a:t>Accessibility as Defined by the U.S. DOE/Office for Civil Rights</a:t>
            </a:r>
            <a:endParaRPr sz="2400">
              <a:latin typeface="Calibri"/>
              <a:ea typeface="Calibri"/>
              <a:cs typeface="Calibri"/>
              <a:sym typeface="Calibri"/>
            </a:endParaRPr>
          </a:p>
        </p:txBody>
      </p:sp>
      <p:sp>
        <p:nvSpPr>
          <p:cNvPr id="322" name="Google Shape;322;p12"/>
          <p:cNvSpPr txBox="1"/>
          <p:nvPr>
            <p:ph idx="12" type="sldNum"/>
          </p:nvPr>
        </p:nvSpPr>
        <p:spPr>
          <a:xfrm>
            <a:off x="8523541" y="4771823"/>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500"/>
              <a:buNone/>
            </a:pPr>
            <a:fld id="{00000000-1234-1234-1234-123412341234}" type="slidenum">
              <a:rPr lang="en-US" sz="1500"/>
              <a:t>‹#›</a:t>
            </a:fld>
            <a:endParaRPr sz="1500"/>
          </a:p>
        </p:txBody>
      </p:sp>
      <p:pic>
        <p:nvPicPr>
          <p:cNvPr descr="A person with a disability can acquire the same information, engage in the same interactions, enjoy the same services as a person without a disability in an equally effective, equally integrated manner, and with substantially equivalent ease of use." id="323" name="Google Shape;323;p12"/>
          <p:cNvPicPr preferRelativeResize="0"/>
          <p:nvPr/>
        </p:nvPicPr>
        <p:blipFill>
          <a:blip r:embed="rId3">
            <a:alphaModFix/>
          </a:blip>
          <a:stretch>
            <a:fillRect/>
          </a:stretch>
        </p:blipFill>
        <p:spPr>
          <a:xfrm>
            <a:off x="152400" y="1125425"/>
            <a:ext cx="5822476" cy="37296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13"/>
          <p:cNvSpPr txBox="1"/>
          <p:nvPr>
            <p:ph type="title"/>
          </p:nvPr>
        </p:nvSpPr>
        <p:spPr>
          <a:xfrm>
            <a:off x="471900" y="2053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Font typeface="Lato"/>
              <a:buNone/>
            </a:pPr>
            <a:r>
              <a:rPr lang="en-US" sz="3000"/>
              <a:t>Accessible Materials and Technologies</a:t>
            </a:r>
            <a:endParaRPr/>
          </a:p>
        </p:txBody>
      </p:sp>
      <p:sp>
        <p:nvSpPr>
          <p:cNvPr id="330" name="Google Shape;330;p13"/>
          <p:cNvSpPr txBox="1"/>
          <p:nvPr>
            <p:ph idx="1" type="body"/>
          </p:nvPr>
        </p:nvSpPr>
        <p:spPr>
          <a:xfrm>
            <a:off x="471900" y="1385675"/>
            <a:ext cx="3999900" cy="2710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sz="1800">
                <a:latin typeface="Calibri"/>
                <a:ea typeface="Calibri"/>
                <a:cs typeface="Calibri"/>
                <a:sym typeface="Calibri"/>
              </a:rPr>
              <a:t>Accessible Material</a:t>
            </a:r>
            <a:endParaRPr/>
          </a:p>
          <a:p>
            <a:pPr indent="0" lvl="0" marL="0" rtl="0" algn="l">
              <a:lnSpc>
                <a:spcPct val="100000"/>
              </a:lnSpc>
              <a:spcBef>
                <a:spcPts val="675"/>
              </a:spcBef>
              <a:spcAft>
                <a:spcPts val="0"/>
              </a:spcAft>
              <a:buSzPts val="1800"/>
              <a:buNone/>
            </a:pPr>
            <a:r>
              <a:rPr b="1" lang="en-US" sz="1800">
                <a:latin typeface="Calibri"/>
                <a:ea typeface="Calibri"/>
                <a:cs typeface="Calibri"/>
                <a:sym typeface="Calibri"/>
              </a:rPr>
              <a:t>Is information or content</a:t>
            </a:r>
            <a:endParaRPr/>
          </a:p>
          <a:p>
            <a:pPr indent="-171450" lvl="0" marL="171450" rtl="0" algn="l">
              <a:lnSpc>
                <a:spcPct val="100000"/>
              </a:lnSpc>
              <a:spcBef>
                <a:spcPts val="675"/>
              </a:spcBef>
              <a:spcAft>
                <a:spcPts val="0"/>
              </a:spcAft>
              <a:buSzPts val="1800"/>
              <a:buChar char="●"/>
            </a:pPr>
            <a:r>
              <a:rPr lang="en-US" sz="1800">
                <a:latin typeface="Calibri"/>
                <a:ea typeface="Calibri"/>
                <a:cs typeface="Calibri"/>
                <a:sym typeface="Calibri"/>
              </a:rPr>
              <a:t>Designed or enhanced in a way that makes them usable by the widest possible range of learner variability regardless of format</a:t>
            </a:r>
            <a:endParaRPr/>
          </a:p>
          <a:p>
            <a:pPr indent="-171450" lvl="1" marL="514350" rtl="0" algn="l">
              <a:lnSpc>
                <a:spcPct val="100000"/>
              </a:lnSpc>
              <a:spcBef>
                <a:spcPts val="450"/>
              </a:spcBef>
              <a:spcAft>
                <a:spcPts val="0"/>
              </a:spcAft>
              <a:buSzPts val="1800"/>
              <a:buChar char="○"/>
            </a:pPr>
            <a:r>
              <a:rPr lang="en-US" sz="1800">
                <a:latin typeface="Calibri"/>
                <a:ea typeface="Calibri"/>
                <a:cs typeface="Calibri"/>
                <a:sym typeface="Calibri"/>
              </a:rPr>
              <a:t>Print, digital, graphical, audio, video</a:t>
            </a:r>
            <a:endParaRPr/>
          </a:p>
          <a:p>
            <a:pPr indent="-228600" lvl="0" marL="457200" rtl="0" algn="l">
              <a:lnSpc>
                <a:spcPct val="100000"/>
              </a:lnSpc>
              <a:spcBef>
                <a:spcPts val="0"/>
              </a:spcBef>
              <a:spcAft>
                <a:spcPts val="0"/>
              </a:spcAft>
              <a:buClr>
                <a:srgbClr val="434343"/>
              </a:buClr>
              <a:buSzPts val="2400"/>
              <a:buNone/>
            </a:pPr>
            <a:r>
              <a:t/>
            </a:r>
            <a:endParaRPr/>
          </a:p>
        </p:txBody>
      </p:sp>
      <p:sp>
        <p:nvSpPr>
          <p:cNvPr id="331" name="Google Shape;331;p13"/>
          <p:cNvSpPr txBox="1"/>
          <p:nvPr>
            <p:ph idx="2" type="body"/>
          </p:nvPr>
        </p:nvSpPr>
        <p:spPr>
          <a:xfrm>
            <a:off x="4694250" y="1385675"/>
            <a:ext cx="3999900" cy="2710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sz="1800">
                <a:latin typeface="Calibri"/>
                <a:ea typeface="Calibri"/>
                <a:cs typeface="Calibri"/>
                <a:sym typeface="Calibri"/>
              </a:rPr>
              <a:t>Accessible Technology</a:t>
            </a:r>
            <a:endParaRPr/>
          </a:p>
          <a:p>
            <a:pPr indent="0" lvl="0" marL="0" rtl="0" algn="l">
              <a:lnSpc>
                <a:spcPct val="100000"/>
              </a:lnSpc>
              <a:spcBef>
                <a:spcPts val="675"/>
              </a:spcBef>
              <a:spcAft>
                <a:spcPts val="0"/>
              </a:spcAft>
              <a:buSzPts val="1800"/>
              <a:buNone/>
            </a:pPr>
            <a:r>
              <a:rPr b="1" lang="en-US" sz="1800">
                <a:latin typeface="Calibri"/>
                <a:ea typeface="Calibri"/>
                <a:cs typeface="Calibri"/>
                <a:sym typeface="Calibri"/>
              </a:rPr>
              <a:t>Is hardware or software that delivers the content</a:t>
            </a:r>
            <a:endParaRPr/>
          </a:p>
          <a:p>
            <a:pPr indent="-171450" lvl="0" marL="171450" rtl="0" algn="l">
              <a:lnSpc>
                <a:spcPct val="100000"/>
              </a:lnSpc>
              <a:spcBef>
                <a:spcPts val="675"/>
              </a:spcBef>
              <a:spcAft>
                <a:spcPts val="0"/>
              </a:spcAft>
              <a:buSzPts val="1800"/>
              <a:buChar char="●"/>
            </a:pPr>
            <a:r>
              <a:rPr lang="en-US" sz="1800">
                <a:latin typeface="Calibri"/>
                <a:ea typeface="Calibri"/>
                <a:cs typeface="Calibri"/>
                <a:sym typeface="Calibri"/>
              </a:rPr>
              <a:t>Usable by people with a wide range of abilities and disabilities</a:t>
            </a:r>
            <a:endParaRPr/>
          </a:p>
          <a:p>
            <a:pPr indent="-171450" lvl="0" marL="171450" rtl="0" algn="l">
              <a:lnSpc>
                <a:spcPct val="100000"/>
              </a:lnSpc>
              <a:spcBef>
                <a:spcPts val="675"/>
              </a:spcBef>
              <a:spcAft>
                <a:spcPts val="0"/>
              </a:spcAft>
              <a:buSzPts val="1800"/>
              <a:buChar char="●"/>
            </a:pPr>
            <a:r>
              <a:rPr lang="en-US" sz="1800">
                <a:latin typeface="Calibri"/>
                <a:ea typeface="Calibri"/>
                <a:cs typeface="Calibri"/>
                <a:sym typeface="Calibri"/>
              </a:rPr>
              <a:t>Directly usable without assistive technology (AT) or usable with it</a:t>
            </a:r>
            <a:endParaRPr/>
          </a:p>
          <a:p>
            <a:pPr indent="0" lvl="3" marL="1028700" rtl="0" algn="l">
              <a:lnSpc>
                <a:spcPct val="100000"/>
              </a:lnSpc>
              <a:spcBef>
                <a:spcPts val="450"/>
              </a:spcBef>
              <a:spcAft>
                <a:spcPts val="0"/>
              </a:spcAft>
              <a:buSzPts val="2000"/>
              <a:buNone/>
            </a:pPr>
            <a:r>
              <a:rPr lang="en-US" sz="1500">
                <a:latin typeface="Calibri"/>
                <a:ea typeface="Calibri"/>
                <a:cs typeface="Calibri"/>
                <a:sym typeface="Calibri"/>
              </a:rPr>
              <a:t>Source: accessibletech.org</a:t>
            </a:r>
            <a:endParaRPr/>
          </a:p>
        </p:txBody>
      </p:sp>
      <p:sp>
        <p:nvSpPr>
          <p:cNvPr id="332" name="Google Shape;332;p13"/>
          <p:cNvSpPr txBox="1"/>
          <p:nvPr>
            <p:ph idx="12" type="sldNum"/>
          </p:nvPr>
        </p:nvSpPr>
        <p:spPr>
          <a:xfrm>
            <a:off x="8523541" y="4771823"/>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14"/>
          <p:cNvSpPr txBox="1"/>
          <p:nvPr>
            <p:ph type="title"/>
          </p:nvPr>
        </p:nvSpPr>
        <p:spPr>
          <a:xfrm>
            <a:off x="471900" y="205325"/>
            <a:ext cx="8222100" cy="767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3200"/>
              <a:buFont typeface="Lato"/>
              <a:buNone/>
            </a:pPr>
            <a:r>
              <a:rPr lang="en-US" sz="3000"/>
              <a:t>Material-Technology in “Accessible Harmony”</a:t>
            </a:r>
            <a:endParaRPr sz="3000">
              <a:solidFill>
                <a:schemeClr val="lt2"/>
              </a:solidFill>
            </a:endParaRPr>
          </a:p>
        </p:txBody>
      </p:sp>
      <p:sp>
        <p:nvSpPr>
          <p:cNvPr id="339" name="Google Shape;339;p14"/>
          <p:cNvSpPr txBox="1"/>
          <p:nvPr>
            <p:ph idx="1" type="body"/>
          </p:nvPr>
        </p:nvSpPr>
        <p:spPr>
          <a:xfrm>
            <a:off x="4694250" y="1385675"/>
            <a:ext cx="3999900" cy="2710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1800">
                <a:latin typeface="Calibri"/>
                <a:ea typeface="Calibri"/>
                <a:cs typeface="Calibri"/>
                <a:sym typeface="Calibri"/>
              </a:rPr>
              <a:t>Example: A student reads an accessible website on a tablet with built-in options for access:</a:t>
            </a:r>
            <a:endParaRPr sz="1800"/>
          </a:p>
          <a:p>
            <a:pPr indent="-381000" lvl="0" marL="457200" rtl="0" algn="l">
              <a:lnSpc>
                <a:spcPct val="100000"/>
              </a:lnSpc>
              <a:spcBef>
                <a:spcPts val="0"/>
              </a:spcBef>
              <a:spcAft>
                <a:spcPts val="0"/>
              </a:spcAft>
              <a:buSzPts val="1800"/>
              <a:buChar char="●"/>
            </a:pPr>
            <a:r>
              <a:rPr lang="en-US" sz="1800">
                <a:latin typeface="Calibri"/>
                <a:ea typeface="Calibri"/>
                <a:cs typeface="Calibri"/>
                <a:sym typeface="Calibri"/>
              </a:rPr>
              <a:t>Display customization</a:t>
            </a:r>
            <a:endParaRPr sz="1800"/>
          </a:p>
          <a:p>
            <a:pPr indent="-381000" lvl="0" marL="457200" rtl="0" algn="l">
              <a:lnSpc>
                <a:spcPct val="100000"/>
              </a:lnSpc>
              <a:spcBef>
                <a:spcPts val="0"/>
              </a:spcBef>
              <a:spcAft>
                <a:spcPts val="0"/>
              </a:spcAft>
              <a:buSzPts val="1800"/>
              <a:buChar char="●"/>
            </a:pPr>
            <a:r>
              <a:rPr lang="en-US" sz="1800">
                <a:latin typeface="Calibri"/>
                <a:ea typeface="Calibri"/>
                <a:cs typeface="Calibri"/>
                <a:sym typeface="Calibri"/>
              </a:rPr>
              <a:t>Text to speech</a:t>
            </a:r>
            <a:endParaRPr/>
          </a:p>
          <a:p>
            <a:pPr indent="-381000" lvl="0" marL="457200" rtl="0" algn="l">
              <a:lnSpc>
                <a:spcPct val="100000"/>
              </a:lnSpc>
              <a:spcBef>
                <a:spcPts val="0"/>
              </a:spcBef>
              <a:spcAft>
                <a:spcPts val="0"/>
              </a:spcAft>
              <a:buSzPts val="1800"/>
              <a:buChar char="●"/>
            </a:pPr>
            <a:r>
              <a:rPr lang="en-US" sz="1800">
                <a:latin typeface="Calibri"/>
                <a:ea typeface="Calibri"/>
                <a:cs typeface="Calibri"/>
                <a:sym typeface="Calibri"/>
              </a:rPr>
              <a:t>Screen reader</a:t>
            </a:r>
            <a:endParaRPr sz="1800"/>
          </a:p>
          <a:p>
            <a:pPr indent="-381000" lvl="0" marL="457200" rtl="0" algn="l">
              <a:lnSpc>
                <a:spcPct val="100000"/>
              </a:lnSpc>
              <a:spcBef>
                <a:spcPts val="0"/>
              </a:spcBef>
              <a:spcAft>
                <a:spcPts val="0"/>
              </a:spcAft>
              <a:buSzPts val="1800"/>
              <a:buChar char="●"/>
            </a:pPr>
            <a:r>
              <a:rPr lang="en-US" sz="1800">
                <a:latin typeface="Calibri"/>
                <a:ea typeface="Calibri"/>
                <a:cs typeface="Calibri"/>
                <a:sym typeface="Calibri"/>
              </a:rPr>
              <a:t>Enabled with:</a:t>
            </a:r>
            <a:endParaRPr/>
          </a:p>
          <a:p>
            <a:pPr indent="-171450" lvl="1" marL="514350" rtl="0" algn="l">
              <a:lnSpc>
                <a:spcPct val="100000"/>
              </a:lnSpc>
              <a:spcBef>
                <a:spcPts val="750"/>
              </a:spcBef>
              <a:spcAft>
                <a:spcPts val="0"/>
              </a:spcAft>
              <a:buSzPts val="1800"/>
              <a:buChar char="○"/>
            </a:pPr>
            <a:r>
              <a:rPr lang="en-US" sz="1800">
                <a:latin typeface="Calibri"/>
                <a:ea typeface="Calibri"/>
                <a:cs typeface="Calibri"/>
                <a:sym typeface="Calibri"/>
              </a:rPr>
              <a:t>Bluetooth (Braille Display)</a:t>
            </a:r>
            <a:endParaRPr sz="1800"/>
          </a:p>
          <a:p>
            <a:pPr indent="-171450" lvl="1" marL="514350" rtl="0" algn="l">
              <a:lnSpc>
                <a:spcPct val="100000"/>
              </a:lnSpc>
              <a:spcBef>
                <a:spcPts val="750"/>
              </a:spcBef>
              <a:spcAft>
                <a:spcPts val="0"/>
              </a:spcAft>
              <a:buSzPts val="1800"/>
              <a:buChar char="○"/>
            </a:pPr>
            <a:r>
              <a:rPr lang="en-US" sz="1800">
                <a:latin typeface="Calibri"/>
                <a:ea typeface="Calibri"/>
                <a:cs typeface="Calibri"/>
                <a:sym typeface="Calibri"/>
              </a:rPr>
              <a:t>Closed captions</a:t>
            </a:r>
            <a:endParaRPr sz="1800"/>
          </a:p>
          <a:p>
            <a:pPr indent="-171450" lvl="1" marL="514350" rtl="0" algn="l">
              <a:lnSpc>
                <a:spcPct val="100000"/>
              </a:lnSpc>
              <a:spcBef>
                <a:spcPts val="750"/>
              </a:spcBef>
              <a:spcAft>
                <a:spcPts val="0"/>
              </a:spcAft>
              <a:buSzPts val="1800"/>
              <a:buChar char="○"/>
            </a:pPr>
            <a:r>
              <a:rPr lang="en-US" sz="1800">
                <a:latin typeface="Calibri"/>
                <a:ea typeface="Calibri"/>
                <a:cs typeface="Calibri"/>
                <a:sym typeface="Calibri"/>
              </a:rPr>
              <a:t>Video description</a:t>
            </a:r>
            <a:endParaRPr sz="1800"/>
          </a:p>
        </p:txBody>
      </p:sp>
      <p:sp>
        <p:nvSpPr>
          <p:cNvPr id="340" name="Google Shape;340;p14"/>
          <p:cNvSpPr txBox="1"/>
          <p:nvPr>
            <p:ph idx="12" type="sldNum"/>
          </p:nvPr>
        </p:nvSpPr>
        <p:spPr>
          <a:xfrm>
            <a:off x="8523541" y="4771823"/>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descr="Cartoon image of a person reading a digital book on an ereader" id="341" name="Google Shape;341;p14" title="person reading ebook"/>
          <p:cNvPicPr preferRelativeResize="0"/>
          <p:nvPr>
            <p:ph idx="4294967295" type="body"/>
          </p:nvPr>
        </p:nvPicPr>
        <p:blipFill rotWithShape="1">
          <a:blip r:embed="rId3">
            <a:alphaModFix/>
          </a:blip>
          <a:srcRect b="0" l="0" r="0" t="0"/>
          <a:stretch/>
        </p:blipFill>
        <p:spPr>
          <a:xfrm>
            <a:off x="1812616" y="1385675"/>
            <a:ext cx="2120900" cy="27511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16"/>
          <p:cNvSpPr txBox="1"/>
          <p:nvPr>
            <p:ph idx="1" type="body"/>
          </p:nvPr>
        </p:nvSpPr>
        <p:spPr>
          <a:xfrm>
            <a:off x="471900" y="1385675"/>
            <a:ext cx="8222100" cy="2710200"/>
          </a:xfrm>
          <a:prstGeom prst="rect">
            <a:avLst/>
          </a:prstGeom>
          <a:noFill/>
          <a:ln>
            <a:noFill/>
          </a:ln>
        </p:spPr>
        <p:txBody>
          <a:bodyPr anchorCtr="0" anchor="t" bIns="25700" lIns="51425" spcFirstLastPara="1" rIns="51425" wrap="square" tIns="25700">
            <a:noAutofit/>
          </a:bodyPr>
          <a:lstStyle/>
          <a:p>
            <a:pPr indent="0" lvl="0" marL="14288" rtl="0" algn="ctr">
              <a:lnSpc>
                <a:spcPct val="100000"/>
              </a:lnSpc>
              <a:spcBef>
                <a:spcPts val="0"/>
              </a:spcBef>
              <a:spcAft>
                <a:spcPts val="0"/>
              </a:spcAft>
              <a:buSzPts val="2400"/>
              <a:buNone/>
            </a:pPr>
            <a:r>
              <a:rPr lang="en-US" sz="1800">
                <a:latin typeface="Open Sans"/>
                <a:ea typeface="Open Sans"/>
                <a:cs typeface="Open Sans"/>
                <a:sym typeface="Open Sans"/>
              </a:rPr>
              <a:t>Web Content Accessibility Guidelines 2.1</a:t>
            </a:r>
            <a:endParaRPr sz="1800">
              <a:latin typeface="Open Sans"/>
              <a:ea typeface="Open Sans"/>
              <a:cs typeface="Open Sans"/>
              <a:sym typeface="Open Sans"/>
            </a:endParaRPr>
          </a:p>
        </p:txBody>
      </p:sp>
      <p:sp>
        <p:nvSpPr>
          <p:cNvPr id="348" name="Google Shape;348;p16"/>
          <p:cNvSpPr txBox="1"/>
          <p:nvPr>
            <p:ph idx="12" type="sldNum"/>
          </p:nvPr>
        </p:nvSpPr>
        <p:spPr>
          <a:xfrm>
            <a:off x="8523541" y="4771823"/>
            <a:ext cx="548700" cy="393600"/>
          </a:xfrm>
          <a:prstGeom prst="rect">
            <a:avLst/>
          </a:prstGeom>
          <a:noFill/>
          <a:ln>
            <a:noFill/>
          </a:ln>
        </p:spPr>
        <p:txBody>
          <a:bodyPr anchorCtr="0" anchor="ctr" bIns="25700" lIns="51425" spcFirstLastPara="1" rIns="51425" wrap="square" tIns="25700">
            <a:noAutofit/>
          </a:bodyPr>
          <a:lstStyle/>
          <a:p>
            <a:pPr indent="0" lvl="0" marL="0" rtl="0" algn="r">
              <a:lnSpc>
                <a:spcPct val="100000"/>
              </a:lnSpc>
              <a:spcBef>
                <a:spcPts val="0"/>
              </a:spcBef>
              <a:spcAft>
                <a:spcPts val="0"/>
              </a:spcAft>
              <a:buSzPts val="1200"/>
              <a:buNone/>
            </a:pPr>
            <a:fld id="{00000000-1234-1234-1234-123412341234}" type="slidenum">
              <a:rPr lang="en-US" sz="675">
                <a:latin typeface="Open Sans"/>
                <a:ea typeface="Open Sans"/>
                <a:cs typeface="Open Sans"/>
                <a:sym typeface="Open Sans"/>
              </a:rPr>
              <a:t>‹#›</a:t>
            </a:fld>
            <a:endParaRPr sz="675">
              <a:latin typeface="Open Sans"/>
              <a:ea typeface="Open Sans"/>
              <a:cs typeface="Open Sans"/>
              <a:sym typeface="Open Sans"/>
            </a:endParaRPr>
          </a:p>
        </p:txBody>
      </p:sp>
      <p:sp>
        <p:nvSpPr>
          <p:cNvPr id="349" name="Google Shape;349;p16"/>
          <p:cNvSpPr txBox="1"/>
          <p:nvPr>
            <p:ph idx="10" type="dt"/>
          </p:nvPr>
        </p:nvSpPr>
        <p:spPr>
          <a:xfrm>
            <a:off x="0" y="4767263"/>
            <a:ext cx="1698625" cy="274637"/>
          </a:xfrm>
          <a:prstGeom prst="rect">
            <a:avLst/>
          </a:prstGeom>
          <a:noFill/>
          <a:ln>
            <a:noFill/>
          </a:ln>
        </p:spPr>
        <p:txBody>
          <a:bodyPr anchorCtr="0" anchor="ctr" bIns="25700" lIns="51425" spcFirstLastPara="1" rIns="51425" wrap="square" tIns="25700">
            <a:noAutofit/>
          </a:bodyPr>
          <a:lstStyle/>
          <a:p>
            <a:pPr indent="0" lvl="0" marL="0" marR="0" rtl="0" algn="l">
              <a:lnSpc>
                <a:spcPct val="100000"/>
              </a:lnSpc>
              <a:spcBef>
                <a:spcPts val="0"/>
              </a:spcBef>
              <a:spcAft>
                <a:spcPts val="0"/>
              </a:spcAft>
              <a:buClr>
                <a:srgbClr val="000000"/>
              </a:buClr>
              <a:buSzPts val="675"/>
              <a:buFont typeface="Arial"/>
              <a:buNone/>
            </a:pPr>
            <a:r>
              <a:rPr b="0" i="0" lang="en-US" sz="675" u="none" cap="none" strike="noStrike">
                <a:solidFill>
                  <a:srgbClr val="8D8D8D"/>
                </a:solidFill>
                <a:latin typeface="Open Sans"/>
                <a:ea typeface="Open Sans"/>
                <a:cs typeface="Open Sans"/>
                <a:sym typeface="Open Sans"/>
              </a:rPr>
              <a:t>@AEM_Center | #aem4all</a:t>
            </a:r>
            <a:endParaRPr b="0" i="0" sz="675" u="none" cap="none" strike="noStrike">
              <a:solidFill>
                <a:srgbClr val="8D8D8D"/>
              </a:solidFill>
              <a:latin typeface="Open Sans"/>
              <a:ea typeface="Open Sans"/>
              <a:cs typeface="Open Sans"/>
              <a:sym typeface="Open Sans"/>
            </a:endParaRPr>
          </a:p>
        </p:txBody>
      </p:sp>
      <p:pic>
        <p:nvPicPr>
          <p:cNvPr descr="The four POUR principles that are the foundation of WCAG (Perceivable, Operable, Understandable and Robust) as repreented by a graphic consisting of a series of media representing varied ways of feeling, seeing and hearing content." id="350" name="Google Shape;350;p16"/>
          <p:cNvPicPr preferRelativeResize="0"/>
          <p:nvPr/>
        </p:nvPicPr>
        <p:blipFill rotWithShape="1">
          <a:blip r:embed="rId3">
            <a:alphaModFix/>
          </a:blip>
          <a:srcRect b="0" l="0" r="0" t="0"/>
          <a:stretch/>
        </p:blipFill>
        <p:spPr>
          <a:xfrm>
            <a:off x="2624670" y="1900933"/>
            <a:ext cx="3916559" cy="1958280"/>
          </a:xfrm>
          <a:prstGeom prst="rect">
            <a:avLst/>
          </a:prstGeom>
          <a:noFill/>
          <a:ln>
            <a:noFill/>
          </a:ln>
        </p:spPr>
      </p:pic>
      <p:sp>
        <p:nvSpPr>
          <p:cNvPr id="351" name="Google Shape;351;p16"/>
          <p:cNvSpPr txBox="1"/>
          <p:nvPr>
            <p:ph type="title"/>
          </p:nvPr>
        </p:nvSpPr>
        <p:spPr>
          <a:xfrm>
            <a:off x="471900" y="2053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Font typeface="Lato"/>
              <a:buNone/>
            </a:pPr>
            <a:r>
              <a:rPr lang="en-US"/>
              <a:t>POUR on the Accessibility with WCAG</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AST">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1D59B5"/>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